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F5D1"/>
    <a:srgbClr val="FF3399"/>
    <a:srgbClr val="FF99FF"/>
    <a:srgbClr val="918B5F"/>
    <a:srgbClr val="1393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40230C-DF06-42DB-9846-58644B1252DD}" v="15" dt="2024-05-12T21:00:20.2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lbom, Tomas" userId="a73859d3-5c26-43a5-8b58-251499a8ddbf" providerId="ADAL" clId="{6740230C-DF06-42DB-9846-58644B1252DD}"/>
    <pc:docChg chg="undo custSel addSld delSld modSld sldOrd">
      <pc:chgData name="Mellbom, Tomas" userId="a73859d3-5c26-43a5-8b58-251499a8ddbf" providerId="ADAL" clId="{6740230C-DF06-42DB-9846-58644B1252DD}" dt="2024-05-12T21:24:57.147" v="1575" actId="20577"/>
      <pc:docMkLst>
        <pc:docMk/>
      </pc:docMkLst>
      <pc:sldChg chg="del">
        <pc:chgData name="Mellbom, Tomas" userId="a73859d3-5c26-43a5-8b58-251499a8ddbf" providerId="ADAL" clId="{6740230C-DF06-42DB-9846-58644B1252DD}" dt="2024-05-12T21:08:00.676" v="1438" actId="2696"/>
        <pc:sldMkLst>
          <pc:docMk/>
          <pc:sldMk cId="3178829536" sldId="256"/>
        </pc:sldMkLst>
      </pc:sldChg>
      <pc:sldChg chg="addSp modSp mod">
        <pc:chgData name="Mellbom, Tomas" userId="a73859d3-5c26-43a5-8b58-251499a8ddbf" providerId="ADAL" clId="{6740230C-DF06-42DB-9846-58644B1252DD}" dt="2024-05-12T21:11:26.302" v="1553" actId="113"/>
        <pc:sldMkLst>
          <pc:docMk/>
          <pc:sldMk cId="338982153" sldId="257"/>
        </pc:sldMkLst>
        <pc:spChg chg="mod">
          <ac:chgData name="Mellbom, Tomas" userId="a73859d3-5c26-43a5-8b58-251499a8ddbf" providerId="ADAL" clId="{6740230C-DF06-42DB-9846-58644B1252DD}" dt="2024-05-12T21:01:24.005" v="1087" actId="1076"/>
          <ac:spMkLst>
            <pc:docMk/>
            <pc:sldMk cId="338982153" sldId="257"/>
            <ac:spMk id="2" creationId="{DC490A7F-6333-5B13-6D3D-EEA8045CF903}"/>
          </ac:spMkLst>
        </pc:spChg>
        <pc:spChg chg="mod">
          <ac:chgData name="Mellbom, Tomas" userId="a73859d3-5c26-43a5-8b58-251499a8ddbf" providerId="ADAL" clId="{6740230C-DF06-42DB-9846-58644B1252DD}" dt="2024-05-12T20:10:11.833" v="29" actId="1037"/>
          <ac:spMkLst>
            <pc:docMk/>
            <pc:sldMk cId="338982153" sldId="257"/>
            <ac:spMk id="3" creationId="{29305A11-F7A8-BC6E-16BB-D19F2DC942C8}"/>
          </ac:spMkLst>
        </pc:spChg>
        <pc:spChg chg="mod">
          <ac:chgData name="Mellbom, Tomas" userId="a73859d3-5c26-43a5-8b58-251499a8ddbf" providerId="ADAL" clId="{6740230C-DF06-42DB-9846-58644B1252DD}" dt="2024-05-12T21:01:56.891" v="1090" actId="14100"/>
          <ac:spMkLst>
            <pc:docMk/>
            <pc:sldMk cId="338982153" sldId="257"/>
            <ac:spMk id="6" creationId="{C565401E-2C8A-AD9E-2597-47DBFD217D81}"/>
          </ac:spMkLst>
        </pc:spChg>
        <pc:spChg chg="mod">
          <ac:chgData name="Mellbom, Tomas" userId="a73859d3-5c26-43a5-8b58-251499a8ddbf" providerId="ADAL" clId="{6740230C-DF06-42DB-9846-58644B1252DD}" dt="2024-05-12T21:01:51.122" v="1089" actId="14100"/>
          <ac:spMkLst>
            <pc:docMk/>
            <pc:sldMk cId="338982153" sldId="257"/>
            <ac:spMk id="10" creationId="{D41711A1-4EFF-811D-F167-43087CEAB1E4}"/>
          </ac:spMkLst>
        </pc:spChg>
        <pc:spChg chg="mod">
          <ac:chgData name="Mellbom, Tomas" userId="a73859d3-5c26-43a5-8b58-251499a8ddbf" providerId="ADAL" clId="{6740230C-DF06-42DB-9846-58644B1252DD}" dt="2024-05-12T20:17:57.443" v="87" actId="1036"/>
          <ac:spMkLst>
            <pc:docMk/>
            <pc:sldMk cId="338982153" sldId="257"/>
            <ac:spMk id="11" creationId="{A54E58E8-F216-2DF1-5826-077F2B95152C}"/>
          </ac:spMkLst>
        </pc:spChg>
        <pc:spChg chg="mod">
          <ac:chgData name="Mellbom, Tomas" userId="a73859d3-5c26-43a5-8b58-251499a8ddbf" providerId="ADAL" clId="{6740230C-DF06-42DB-9846-58644B1252DD}" dt="2024-05-12T20:18:34.173" v="93" actId="14100"/>
          <ac:spMkLst>
            <pc:docMk/>
            <pc:sldMk cId="338982153" sldId="257"/>
            <ac:spMk id="22" creationId="{AE534231-3BCD-0A92-086B-8E537D4E5026}"/>
          </ac:spMkLst>
        </pc:spChg>
        <pc:spChg chg="mod">
          <ac:chgData name="Mellbom, Tomas" userId="a73859d3-5c26-43a5-8b58-251499a8ddbf" providerId="ADAL" clId="{6740230C-DF06-42DB-9846-58644B1252DD}" dt="2024-05-12T20:19:55.115" v="98" actId="208"/>
          <ac:spMkLst>
            <pc:docMk/>
            <pc:sldMk cId="338982153" sldId="257"/>
            <ac:spMk id="23" creationId="{FD1D76BF-37B0-AEA7-1CED-8714DA77D053}"/>
          </ac:spMkLst>
        </pc:spChg>
        <pc:spChg chg="mod">
          <ac:chgData name="Mellbom, Tomas" userId="a73859d3-5c26-43a5-8b58-251499a8ddbf" providerId="ADAL" clId="{6740230C-DF06-42DB-9846-58644B1252DD}" dt="2024-05-12T20:19:49.710" v="97" actId="208"/>
          <ac:spMkLst>
            <pc:docMk/>
            <pc:sldMk cId="338982153" sldId="257"/>
            <ac:spMk id="24" creationId="{75670D2D-6359-BD22-FEA2-E00CC9699932}"/>
          </ac:spMkLst>
        </pc:spChg>
        <pc:spChg chg="mod">
          <ac:chgData name="Mellbom, Tomas" userId="a73859d3-5c26-43a5-8b58-251499a8ddbf" providerId="ADAL" clId="{6740230C-DF06-42DB-9846-58644B1252DD}" dt="2024-05-12T20:20:43.801" v="102" actId="208"/>
          <ac:spMkLst>
            <pc:docMk/>
            <pc:sldMk cId="338982153" sldId="257"/>
            <ac:spMk id="25" creationId="{A47B6CB1-BC7A-0639-F03E-7363E97B54BD}"/>
          </ac:spMkLst>
        </pc:spChg>
        <pc:spChg chg="mod">
          <ac:chgData name="Mellbom, Tomas" userId="a73859d3-5c26-43a5-8b58-251499a8ddbf" providerId="ADAL" clId="{6740230C-DF06-42DB-9846-58644B1252DD}" dt="2024-05-12T20:20:38.337" v="101" actId="208"/>
          <ac:spMkLst>
            <pc:docMk/>
            <pc:sldMk cId="338982153" sldId="257"/>
            <ac:spMk id="26" creationId="{FABA8F18-C5F9-5AC9-8FFC-B6728D51BA48}"/>
          </ac:spMkLst>
        </pc:spChg>
        <pc:spChg chg="mod">
          <ac:chgData name="Mellbom, Tomas" userId="a73859d3-5c26-43a5-8b58-251499a8ddbf" providerId="ADAL" clId="{6740230C-DF06-42DB-9846-58644B1252DD}" dt="2024-05-12T20:20:48.774" v="103" actId="208"/>
          <ac:spMkLst>
            <pc:docMk/>
            <pc:sldMk cId="338982153" sldId="257"/>
            <ac:spMk id="27" creationId="{0EF88B5E-5931-31F0-5D81-BA123ECE5F4E}"/>
          </ac:spMkLst>
        </pc:spChg>
        <pc:spChg chg="mod">
          <ac:chgData name="Mellbom, Tomas" userId="a73859d3-5c26-43a5-8b58-251499a8ddbf" providerId="ADAL" clId="{6740230C-DF06-42DB-9846-58644B1252DD}" dt="2024-05-12T20:10:36.427" v="32" actId="1037"/>
          <ac:spMkLst>
            <pc:docMk/>
            <pc:sldMk cId="338982153" sldId="257"/>
            <ac:spMk id="31" creationId="{54E538E2-A74E-CB7E-40A6-D5BCD7806066}"/>
          </ac:spMkLst>
        </pc:spChg>
        <pc:spChg chg="add mod">
          <ac:chgData name="Mellbom, Tomas" userId="a73859d3-5c26-43a5-8b58-251499a8ddbf" providerId="ADAL" clId="{6740230C-DF06-42DB-9846-58644B1252DD}" dt="2024-05-12T21:11:26.302" v="1553" actId="113"/>
          <ac:spMkLst>
            <pc:docMk/>
            <pc:sldMk cId="338982153" sldId="257"/>
            <ac:spMk id="1024" creationId="{4D62604A-AC37-2176-7964-1861781B98F9}"/>
          </ac:spMkLst>
        </pc:spChg>
        <pc:spChg chg="add mod">
          <ac:chgData name="Mellbom, Tomas" userId="a73859d3-5c26-43a5-8b58-251499a8ddbf" providerId="ADAL" clId="{6740230C-DF06-42DB-9846-58644B1252DD}" dt="2024-05-12T20:14:16.325" v="70" actId="1076"/>
          <ac:spMkLst>
            <pc:docMk/>
            <pc:sldMk cId="338982153" sldId="257"/>
            <ac:spMk id="1025" creationId="{29EF8576-A089-44D1-B1F8-16D170B3BF52}"/>
          </ac:spMkLst>
        </pc:spChg>
        <pc:spChg chg="add mod">
          <ac:chgData name="Mellbom, Tomas" userId="a73859d3-5c26-43a5-8b58-251499a8ddbf" providerId="ADAL" clId="{6740230C-DF06-42DB-9846-58644B1252DD}" dt="2024-05-12T20:59:14.889" v="1002" actId="1037"/>
          <ac:spMkLst>
            <pc:docMk/>
            <pc:sldMk cId="338982153" sldId="257"/>
            <ac:spMk id="1027" creationId="{3E454A78-F448-DAA7-14B5-B9E84DF4A87C}"/>
          </ac:spMkLst>
        </pc:spChg>
        <pc:spChg chg="add mod">
          <ac:chgData name="Mellbom, Tomas" userId="a73859d3-5c26-43a5-8b58-251499a8ddbf" providerId="ADAL" clId="{6740230C-DF06-42DB-9846-58644B1252DD}" dt="2024-05-12T21:01:08.411" v="1085" actId="1038"/>
          <ac:spMkLst>
            <pc:docMk/>
            <pc:sldMk cId="338982153" sldId="257"/>
            <ac:spMk id="1028" creationId="{D71AF227-20FA-E8D3-CEA9-29F5ED34E8D5}"/>
          </ac:spMkLst>
        </pc:spChg>
        <pc:spChg chg="add mod">
          <ac:chgData name="Mellbom, Tomas" userId="a73859d3-5c26-43a5-8b58-251499a8ddbf" providerId="ADAL" clId="{6740230C-DF06-42DB-9846-58644B1252DD}" dt="2024-05-12T21:01:08.411" v="1085" actId="1038"/>
          <ac:spMkLst>
            <pc:docMk/>
            <pc:sldMk cId="338982153" sldId="257"/>
            <ac:spMk id="1029" creationId="{F7771A16-0036-6147-A2E9-3D2C2F8784C7}"/>
          </ac:spMkLst>
        </pc:spChg>
      </pc:sldChg>
      <pc:sldChg chg="addSp delSp modSp mod">
        <pc:chgData name="Mellbom, Tomas" userId="a73859d3-5c26-43a5-8b58-251499a8ddbf" providerId="ADAL" clId="{6740230C-DF06-42DB-9846-58644B1252DD}" dt="2024-05-12T21:24:57.147" v="1575" actId="20577"/>
        <pc:sldMkLst>
          <pc:docMk/>
          <pc:sldMk cId="4107001737" sldId="258"/>
        </pc:sldMkLst>
        <pc:spChg chg="mod">
          <ac:chgData name="Mellbom, Tomas" userId="a73859d3-5c26-43a5-8b58-251499a8ddbf" providerId="ADAL" clId="{6740230C-DF06-42DB-9846-58644B1252DD}" dt="2024-05-12T21:24:57.147" v="1575" actId="20577"/>
          <ac:spMkLst>
            <pc:docMk/>
            <pc:sldMk cId="4107001737" sldId="258"/>
            <ac:spMk id="2" creationId="{2DDE10B0-65D4-6FD6-A588-D9D7A8EF5973}"/>
          </ac:spMkLst>
        </pc:spChg>
        <pc:spChg chg="mod">
          <ac:chgData name="Mellbom, Tomas" userId="a73859d3-5c26-43a5-8b58-251499a8ddbf" providerId="ADAL" clId="{6740230C-DF06-42DB-9846-58644B1252DD}" dt="2024-05-12T20:39:55.298" v="366" actId="14100"/>
          <ac:spMkLst>
            <pc:docMk/>
            <pc:sldMk cId="4107001737" sldId="258"/>
            <ac:spMk id="4" creationId="{430A539E-0247-2ECD-F46F-924A60DAA495}"/>
          </ac:spMkLst>
        </pc:spChg>
        <pc:spChg chg="mod">
          <ac:chgData name="Mellbom, Tomas" userId="a73859d3-5c26-43a5-8b58-251499a8ddbf" providerId="ADAL" clId="{6740230C-DF06-42DB-9846-58644B1252DD}" dt="2024-05-12T21:10:20.597" v="1552" actId="14100"/>
          <ac:spMkLst>
            <pc:docMk/>
            <pc:sldMk cId="4107001737" sldId="258"/>
            <ac:spMk id="5" creationId="{A3E2EF14-6A26-16F3-6252-B3ADF2BF4D7F}"/>
          </ac:spMkLst>
        </pc:spChg>
        <pc:spChg chg="del">
          <ac:chgData name="Mellbom, Tomas" userId="a73859d3-5c26-43a5-8b58-251499a8ddbf" providerId="ADAL" clId="{6740230C-DF06-42DB-9846-58644B1252DD}" dt="2024-05-12T20:22:14.221" v="126" actId="478"/>
          <ac:spMkLst>
            <pc:docMk/>
            <pc:sldMk cId="4107001737" sldId="258"/>
            <ac:spMk id="6" creationId="{A3AD34F6-0465-7861-48B7-680E5BE8800E}"/>
          </ac:spMkLst>
        </pc:spChg>
        <pc:spChg chg="del">
          <ac:chgData name="Mellbom, Tomas" userId="a73859d3-5c26-43a5-8b58-251499a8ddbf" providerId="ADAL" clId="{6740230C-DF06-42DB-9846-58644B1252DD}" dt="2024-05-12T20:22:06.339" v="123" actId="478"/>
          <ac:spMkLst>
            <pc:docMk/>
            <pc:sldMk cId="4107001737" sldId="258"/>
            <ac:spMk id="7" creationId="{92D15467-E075-6B80-589E-07E2CC6D1B49}"/>
          </ac:spMkLst>
        </pc:spChg>
        <pc:spChg chg="del">
          <ac:chgData name="Mellbom, Tomas" userId="a73859d3-5c26-43a5-8b58-251499a8ddbf" providerId="ADAL" clId="{6740230C-DF06-42DB-9846-58644B1252DD}" dt="2024-05-12T20:22:07.261" v="124" actId="478"/>
          <ac:spMkLst>
            <pc:docMk/>
            <pc:sldMk cId="4107001737" sldId="258"/>
            <ac:spMk id="8" creationId="{0748B88D-35EA-8153-C6BF-0E63C31AA45E}"/>
          </ac:spMkLst>
        </pc:spChg>
        <pc:spChg chg="add mod">
          <ac:chgData name="Mellbom, Tomas" userId="a73859d3-5c26-43a5-8b58-251499a8ddbf" providerId="ADAL" clId="{6740230C-DF06-42DB-9846-58644B1252DD}" dt="2024-05-12T21:03:35.666" v="1137" actId="1036"/>
          <ac:spMkLst>
            <pc:docMk/>
            <pc:sldMk cId="4107001737" sldId="258"/>
            <ac:spMk id="14" creationId="{EED4B76F-6A87-9C0B-9299-9691A2947C96}"/>
          </ac:spMkLst>
        </pc:spChg>
        <pc:spChg chg="add mod">
          <ac:chgData name="Mellbom, Tomas" userId="a73859d3-5c26-43a5-8b58-251499a8ddbf" providerId="ADAL" clId="{6740230C-DF06-42DB-9846-58644B1252DD}" dt="2024-05-12T20:59:53.880" v="1019" actId="1038"/>
          <ac:spMkLst>
            <pc:docMk/>
            <pc:sldMk cId="4107001737" sldId="258"/>
            <ac:spMk id="16" creationId="{009AE014-29D2-E9D2-59FC-3A0E726E01E1}"/>
          </ac:spMkLst>
        </pc:spChg>
        <pc:spChg chg="add mod">
          <ac:chgData name="Mellbom, Tomas" userId="a73859d3-5c26-43a5-8b58-251499a8ddbf" providerId="ADAL" clId="{6740230C-DF06-42DB-9846-58644B1252DD}" dt="2024-05-12T21:00:27.864" v="1060" actId="1038"/>
          <ac:spMkLst>
            <pc:docMk/>
            <pc:sldMk cId="4107001737" sldId="258"/>
            <ac:spMk id="18" creationId="{CEDC2824-D46A-7E47-6B05-43A86FDE20A7}"/>
          </ac:spMkLst>
        </pc:spChg>
        <pc:spChg chg="add mod">
          <ac:chgData name="Mellbom, Tomas" userId="a73859d3-5c26-43a5-8b58-251499a8ddbf" providerId="ADAL" clId="{6740230C-DF06-42DB-9846-58644B1252DD}" dt="2024-05-12T21:00:27.864" v="1060" actId="1038"/>
          <ac:spMkLst>
            <pc:docMk/>
            <pc:sldMk cId="4107001737" sldId="258"/>
            <ac:spMk id="20" creationId="{B11D15D2-94D6-E0CC-9664-771C6D7971F8}"/>
          </ac:spMkLst>
        </pc:spChg>
        <pc:cxnChg chg="add mod">
          <ac:chgData name="Mellbom, Tomas" userId="a73859d3-5c26-43a5-8b58-251499a8ddbf" providerId="ADAL" clId="{6740230C-DF06-42DB-9846-58644B1252DD}" dt="2024-05-12T20:39:59.660" v="367" actId="1076"/>
          <ac:cxnSpMkLst>
            <pc:docMk/>
            <pc:sldMk cId="4107001737" sldId="258"/>
            <ac:cxnSpMk id="9" creationId="{C2CD3BFC-C048-0945-6A02-EDE301C7F2E6}"/>
          </ac:cxnSpMkLst>
        </pc:cxnChg>
        <pc:cxnChg chg="del">
          <ac:chgData name="Mellbom, Tomas" userId="a73859d3-5c26-43a5-8b58-251499a8ddbf" providerId="ADAL" clId="{6740230C-DF06-42DB-9846-58644B1252DD}" dt="2024-05-12T20:22:14.863" v="127" actId="478"/>
          <ac:cxnSpMkLst>
            <pc:docMk/>
            <pc:sldMk cId="4107001737" sldId="258"/>
            <ac:cxnSpMk id="11" creationId="{E03C142F-635F-05EB-7E51-2DFD227C2061}"/>
          </ac:cxnSpMkLst>
        </pc:cxnChg>
        <pc:cxnChg chg="del">
          <ac:chgData name="Mellbom, Tomas" userId="a73859d3-5c26-43a5-8b58-251499a8ddbf" providerId="ADAL" clId="{6740230C-DF06-42DB-9846-58644B1252DD}" dt="2024-05-12T20:38:44.060" v="357" actId="478"/>
          <ac:cxnSpMkLst>
            <pc:docMk/>
            <pc:sldMk cId="4107001737" sldId="258"/>
            <ac:cxnSpMk id="15" creationId="{D7FECFC6-0B72-180A-3B60-0388C0A19771}"/>
          </ac:cxnSpMkLst>
        </pc:cxnChg>
        <pc:cxnChg chg="del">
          <ac:chgData name="Mellbom, Tomas" userId="a73859d3-5c26-43a5-8b58-251499a8ddbf" providerId="ADAL" clId="{6740230C-DF06-42DB-9846-58644B1252DD}" dt="2024-05-12T20:22:05.642" v="122" actId="478"/>
          <ac:cxnSpMkLst>
            <pc:docMk/>
            <pc:sldMk cId="4107001737" sldId="258"/>
            <ac:cxnSpMk id="17" creationId="{3625890F-A316-2072-7C69-CD28FBDED7E8}"/>
          </ac:cxnSpMkLst>
        </pc:cxnChg>
        <pc:cxnChg chg="del">
          <ac:chgData name="Mellbom, Tomas" userId="a73859d3-5c26-43a5-8b58-251499a8ddbf" providerId="ADAL" clId="{6740230C-DF06-42DB-9846-58644B1252DD}" dt="2024-05-12T20:22:07.981" v="125" actId="478"/>
          <ac:cxnSpMkLst>
            <pc:docMk/>
            <pc:sldMk cId="4107001737" sldId="258"/>
            <ac:cxnSpMk id="19" creationId="{972CCD92-E4D5-8FB7-A8E6-49F7A5C5B5E4}"/>
          </ac:cxnSpMkLst>
        </pc:cxnChg>
      </pc:sldChg>
      <pc:sldChg chg="addSp delSp modSp add mod ord">
        <pc:chgData name="Mellbom, Tomas" userId="a73859d3-5c26-43a5-8b58-251499a8ddbf" providerId="ADAL" clId="{6740230C-DF06-42DB-9846-58644B1252DD}" dt="2024-05-12T21:13:43.251" v="1568" actId="20577"/>
        <pc:sldMkLst>
          <pc:docMk/>
          <pc:sldMk cId="2073243959" sldId="259"/>
        </pc:sldMkLst>
        <pc:spChg chg="mod">
          <ac:chgData name="Mellbom, Tomas" userId="a73859d3-5c26-43a5-8b58-251499a8ddbf" providerId="ADAL" clId="{6740230C-DF06-42DB-9846-58644B1252DD}" dt="2024-05-12T21:01:34.973" v="1088" actId="1076"/>
          <ac:spMkLst>
            <pc:docMk/>
            <pc:sldMk cId="2073243959" sldId="259"/>
            <ac:spMk id="2" creationId="{DC490A7F-6333-5B13-6D3D-EEA8045CF903}"/>
          </ac:spMkLst>
        </pc:spChg>
        <pc:spChg chg="mod">
          <ac:chgData name="Mellbom, Tomas" userId="a73859d3-5c26-43a5-8b58-251499a8ddbf" providerId="ADAL" clId="{6740230C-DF06-42DB-9846-58644B1252DD}" dt="2024-05-12T20:55:12.739" v="836" actId="14100"/>
          <ac:spMkLst>
            <pc:docMk/>
            <pc:sldMk cId="2073243959" sldId="259"/>
            <ac:spMk id="3" creationId="{29305A11-F7A8-BC6E-16BB-D19F2DC942C8}"/>
          </ac:spMkLst>
        </pc:spChg>
        <pc:spChg chg="mod">
          <ac:chgData name="Mellbom, Tomas" userId="a73859d3-5c26-43a5-8b58-251499a8ddbf" providerId="ADAL" clId="{6740230C-DF06-42DB-9846-58644B1252DD}" dt="2024-05-12T20:56:43.742" v="905" actId="1035"/>
          <ac:spMkLst>
            <pc:docMk/>
            <pc:sldMk cId="2073243959" sldId="259"/>
            <ac:spMk id="4" creationId="{E7837229-11F9-C914-B20D-3241A016ACA4}"/>
          </ac:spMkLst>
        </pc:spChg>
        <pc:spChg chg="del mod">
          <ac:chgData name="Mellbom, Tomas" userId="a73859d3-5c26-43a5-8b58-251499a8ddbf" providerId="ADAL" clId="{6740230C-DF06-42DB-9846-58644B1252DD}" dt="2024-05-12T21:03:55.805" v="1140" actId="478"/>
          <ac:spMkLst>
            <pc:docMk/>
            <pc:sldMk cId="2073243959" sldId="259"/>
            <ac:spMk id="5" creationId="{85A9CF38-D465-C55A-08E0-951D428D4C91}"/>
          </ac:spMkLst>
        </pc:spChg>
        <pc:spChg chg="mod">
          <ac:chgData name="Mellbom, Tomas" userId="a73859d3-5c26-43a5-8b58-251499a8ddbf" providerId="ADAL" clId="{6740230C-DF06-42DB-9846-58644B1252DD}" dt="2024-05-12T20:56:34.078" v="903" actId="1036"/>
          <ac:spMkLst>
            <pc:docMk/>
            <pc:sldMk cId="2073243959" sldId="259"/>
            <ac:spMk id="6" creationId="{C565401E-2C8A-AD9E-2597-47DBFD217D81}"/>
          </ac:spMkLst>
        </pc:spChg>
        <pc:spChg chg="del">
          <ac:chgData name="Mellbom, Tomas" userId="a73859d3-5c26-43a5-8b58-251499a8ddbf" providerId="ADAL" clId="{6740230C-DF06-42DB-9846-58644B1252DD}" dt="2024-05-12T20:55:17.225" v="838" actId="478"/>
          <ac:spMkLst>
            <pc:docMk/>
            <pc:sldMk cId="2073243959" sldId="259"/>
            <ac:spMk id="7" creationId="{5DAF9E30-59C2-5289-38A7-7188EA022E81}"/>
          </ac:spMkLst>
        </pc:spChg>
        <pc:spChg chg="del">
          <ac:chgData name="Mellbom, Tomas" userId="a73859d3-5c26-43a5-8b58-251499a8ddbf" providerId="ADAL" clId="{6740230C-DF06-42DB-9846-58644B1252DD}" dt="2024-05-12T20:55:15.473" v="837" actId="478"/>
          <ac:spMkLst>
            <pc:docMk/>
            <pc:sldMk cId="2073243959" sldId="259"/>
            <ac:spMk id="8" creationId="{BF039565-3A5F-BC62-1949-35EADA37AED6}"/>
          </ac:spMkLst>
        </pc:spChg>
        <pc:spChg chg="mod">
          <ac:chgData name="Mellbom, Tomas" userId="a73859d3-5c26-43a5-8b58-251499a8ddbf" providerId="ADAL" clId="{6740230C-DF06-42DB-9846-58644B1252DD}" dt="2024-05-12T20:55:53.882" v="894" actId="14100"/>
          <ac:spMkLst>
            <pc:docMk/>
            <pc:sldMk cId="2073243959" sldId="259"/>
            <ac:spMk id="9" creationId="{D7E6DB68-4EDC-E55F-28E9-C914A6818AFF}"/>
          </ac:spMkLst>
        </pc:spChg>
        <pc:spChg chg="mod">
          <ac:chgData name="Mellbom, Tomas" userId="a73859d3-5c26-43a5-8b58-251499a8ddbf" providerId="ADAL" clId="{6740230C-DF06-42DB-9846-58644B1252DD}" dt="2024-05-12T20:57:05.811" v="909" actId="1035"/>
          <ac:spMkLst>
            <pc:docMk/>
            <pc:sldMk cId="2073243959" sldId="259"/>
            <ac:spMk id="10" creationId="{D41711A1-4EFF-811D-F167-43087CEAB1E4}"/>
          </ac:spMkLst>
        </pc:spChg>
        <pc:spChg chg="del">
          <ac:chgData name="Mellbom, Tomas" userId="a73859d3-5c26-43a5-8b58-251499a8ddbf" providerId="ADAL" clId="{6740230C-DF06-42DB-9846-58644B1252DD}" dt="2024-05-12T20:55:19.069" v="839" actId="478"/>
          <ac:spMkLst>
            <pc:docMk/>
            <pc:sldMk cId="2073243959" sldId="259"/>
            <ac:spMk id="11" creationId="{A54E58E8-F216-2DF1-5826-077F2B95152C}"/>
          </ac:spMkLst>
        </pc:spChg>
        <pc:spChg chg="mod">
          <ac:chgData name="Mellbom, Tomas" userId="a73859d3-5c26-43a5-8b58-251499a8ddbf" providerId="ADAL" clId="{6740230C-DF06-42DB-9846-58644B1252DD}" dt="2024-05-12T20:55:31.581" v="868" actId="1036"/>
          <ac:spMkLst>
            <pc:docMk/>
            <pc:sldMk cId="2073243959" sldId="259"/>
            <ac:spMk id="12" creationId="{961A4B5F-BA2E-1979-EB28-BAE62CD53D50}"/>
          </ac:spMkLst>
        </pc:spChg>
        <pc:spChg chg="del">
          <ac:chgData name="Mellbom, Tomas" userId="a73859d3-5c26-43a5-8b58-251499a8ddbf" providerId="ADAL" clId="{6740230C-DF06-42DB-9846-58644B1252DD}" dt="2024-05-12T20:55:22.358" v="841" actId="478"/>
          <ac:spMkLst>
            <pc:docMk/>
            <pc:sldMk cId="2073243959" sldId="259"/>
            <ac:spMk id="13" creationId="{898A30A1-7D69-4792-EF6E-11163BAD219B}"/>
          </ac:spMkLst>
        </pc:spChg>
        <pc:spChg chg="del">
          <ac:chgData name="Mellbom, Tomas" userId="a73859d3-5c26-43a5-8b58-251499a8ddbf" providerId="ADAL" clId="{6740230C-DF06-42DB-9846-58644B1252DD}" dt="2024-05-12T20:55:20.996" v="840" actId="478"/>
          <ac:spMkLst>
            <pc:docMk/>
            <pc:sldMk cId="2073243959" sldId="259"/>
            <ac:spMk id="14" creationId="{7C57C1FB-A66A-8C83-B9A9-CA0368970890}"/>
          </ac:spMkLst>
        </pc:spChg>
        <pc:spChg chg="mod">
          <ac:chgData name="Mellbom, Tomas" userId="a73859d3-5c26-43a5-8b58-251499a8ddbf" providerId="ADAL" clId="{6740230C-DF06-42DB-9846-58644B1252DD}" dt="2024-05-12T20:51:29.114" v="779" actId="14100"/>
          <ac:spMkLst>
            <pc:docMk/>
            <pc:sldMk cId="2073243959" sldId="259"/>
            <ac:spMk id="15" creationId="{CDA891D9-E2D0-A0B6-2C55-83F081937332}"/>
          </ac:spMkLst>
        </pc:spChg>
        <pc:spChg chg="mod">
          <ac:chgData name="Mellbom, Tomas" userId="a73859d3-5c26-43a5-8b58-251499a8ddbf" providerId="ADAL" clId="{6740230C-DF06-42DB-9846-58644B1252DD}" dt="2024-05-12T20:50:32.094" v="771" actId="14100"/>
          <ac:spMkLst>
            <pc:docMk/>
            <pc:sldMk cId="2073243959" sldId="259"/>
            <ac:spMk id="16" creationId="{CA1049E1-7186-0BC0-BF09-09E4728A7C83}"/>
          </ac:spMkLst>
        </pc:spChg>
        <pc:spChg chg="mod">
          <ac:chgData name="Mellbom, Tomas" userId="a73859d3-5c26-43a5-8b58-251499a8ddbf" providerId="ADAL" clId="{6740230C-DF06-42DB-9846-58644B1252DD}" dt="2024-05-12T20:51:07.982" v="777" actId="1036"/>
          <ac:spMkLst>
            <pc:docMk/>
            <pc:sldMk cId="2073243959" sldId="259"/>
            <ac:spMk id="17" creationId="{AAE04F31-1094-DCE8-6DEB-9088C2874708}"/>
          </ac:spMkLst>
        </pc:spChg>
        <pc:spChg chg="mod">
          <ac:chgData name="Mellbom, Tomas" userId="a73859d3-5c26-43a5-8b58-251499a8ddbf" providerId="ADAL" clId="{6740230C-DF06-42DB-9846-58644B1252DD}" dt="2024-05-12T20:54:23.428" v="825" actId="1582"/>
          <ac:spMkLst>
            <pc:docMk/>
            <pc:sldMk cId="2073243959" sldId="259"/>
            <ac:spMk id="18" creationId="{B30F895D-CC55-C9F8-7459-89280124D1FA}"/>
          </ac:spMkLst>
        </pc:spChg>
        <pc:spChg chg="mod">
          <ac:chgData name="Mellbom, Tomas" userId="a73859d3-5c26-43a5-8b58-251499a8ddbf" providerId="ADAL" clId="{6740230C-DF06-42DB-9846-58644B1252DD}" dt="2024-05-12T20:51:57.970" v="806" actId="14100"/>
          <ac:spMkLst>
            <pc:docMk/>
            <pc:sldMk cId="2073243959" sldId="259"/>
            <ac:spMk id="19" creationId="{21744E70-D2E2-5A8F-AD3F-721AABAFF92E}"/>
          </ac:spMkLst>
        </pc:spChg>
        <pc:spChg chg="del">
          <ac:chgData name="Mellbom, Tomas" userId="a73859d3-5c26-43a5-8b58-251499a8ddbf" providerId="ADAL" clId="{6740230C-DF06-42DB-9846-58644B1252DD}" dt="2024-05-12T20:51:55.016" v="805" actId="478"/>
          <ac:spMkLst>
            <pc:docMk/>
            <pc:sldMk cId="2073243959" sldId="259"/>
            <ac:spMk id="20" creationId="{5E481E21-E7DF-4625-5ED1-2C973D5322AE}"/>
          </ac:spMkLst>
        </pc:spChg>
        <pc:spChg chg="del">
          <ac:chgData name="Mellbom, Tomas" userId="a73859d3-5c26-43a5-8b58-251499a8ddbf" providerId="ADAL" clId="{6740230C-DF06-42DB-9846-58644B1252DD}" dt="2024-05-12T20:49:54.801" v="741" actId="478"/>
          <ac:spMkLst>
            <pc:docMk/>
            <pc:sldMk cId="2073243959" sldId="259"/>
            <ac:spMk id="21" creationId="{A136AE53-29D8-9069-E457-913D9357847D}"/>
          </ac:spMkLst>
        </pc:spChg>
        <pc:spChg chg="del">
          <ac:chgData name="Mellbom, Tomas" userId="a73859d3-5c26-43a5-8b58-251499a8ddbf" providerId="ADAL" clId="{6740230C-DF06-42DB-9846-58644B1252DD}" dt="2024-05-12T20:51:31.449" v="780" actId="478"/>
          <ac:spMkLst>
            <pc:docMk/>
            <pc:sldMk cId="2073243959" sldId="259"/>
            <ac:spMk id="22" creationId="{AE534231-3BCD-0A92-086B-8E537D4E5026}"/>
          </ac:spMkLst>
        </pc:spChg>
        <pc:spChg chg="mod">
          <ac:chgData name="Mellbom, Tomas" userId="a73859d3-5c26-43a5-8b58-251499a8ddbf" providerId="ADAL" clId="{6740230C-DF06-42DB-9846-58644B1252DD}" dt="2024-05-12T20:48:32.378" v="739" actId="1582"/>
          <ac:spMkLst>
            <pc:docMk/>
            <pc:sldMk cId="2073243959" sldId="259"/>
            <ac:spMk id="23" creationId="{FD1D76BF-37B0-AEA7-1CED-8714DA77D053}"/>
          </ac:spMkLst>
        </pc:spChg>
        <pc:spChg chg="mod">
          <ac:chgData name="Mellbom, Tomas" userId="a73859d3-5c26-43a5-8b58-251499a8ddbf" providerId="ADAL" clId="{6740230C-DF06-42DB-9846-58644B1252DD}" dt="2024-05-12T20:48:41.527" v="740" actId="1582"/>
          <ac:spMkLst>
            <pc:docMk/>
            <pc:sldMk cId="2073243959" sldId="259"/>
            <ac:spMk id="24" creationId="{75670D2D-6359-BD22-FEA2-E00CC9699932}"/>
          </ac:spMkLst>
        </pc:spChg>
        <pc:spChg chg="mod">
          <ac:chgData name="Mellbom, Tomas" userId="a73859d3-5c26-43a5-8b58-251499a8ddbf" providerId="ADAL" clId="{6740230C-DF06-42DB-9846-58644B1252DD}" dt="2024-05-12T20:51:46.543" v="803" actId="1036"/>
          <ac:spMkLst>
            <pc:docMk/>
            <pc:sldMk cId="2073243959" sldId="259"/>
            <ac:spMk id="25" creationId="{A47B6CB1-BC7A-0639-F03E-7363E97B54BD}"/>
          </ac:spMkLst>
        </pc:spChg>
        <pc:spChg chg="del">
          <ac:chgData name="Mellbom, Tomas" userId="a73859d3-5c26-43a5-8b58-251499a8ddbf" providerId="ADAL" clId="{6740230C-DF06-42DB-9846-58644B1252DD}" dt="2024-05-12T20:51:35.948" v="782" actId="478"/>
          <ac:spMkLst>
            <pc:docMk/>
            <pc:sldMk cId="2073243959" sldId="259"/>
            <ac:spMk id="26" creationId="{FABA8F18-C5F9-5AC9-8FFC-B6728D51BA48}"/>
          </ac:spMkLst>
        </pc:spChg>
        <pc:spChg chg="del">
          <ac:chgData name="Mellbom, Tomas" userId="a73859d3-5c26-43a5-8b58-251499a8ddbf" providerId="ADAL" clId="{6740230C-DF06-42DB-9846-58644B1252DD}" dt="2024-05-12T20:51:33.994" v="781" actId="478"/>
          <ac:spMkLst>
            <pc:docMk/>
            <pc:sldMk cId="2073243959" sldId="259"/>
            <ac:spMk id="27" creationId="{0EF88B5E-5931-31F0-5D81-BA123ECE5F4E}"/>
          </ac:spMkLst>
        </pc:spChg>
        <pc:spChg chg="mod">
          <ac:chgData name="Mellbom, Tomas" userId="a73859d3-5c26-43a5-8b58-251499a8ddbf" providerId="ADAL" clId="{6740230C-DF06-42DB-9846-58644B1252DD}" dt="2024-05-12T20:55:59.778" v="895" actId="14100"/>
          <ac:spMkLst>
            <pc:docMk/>
            <pc:sldMk cId="2073243959" sldId="259"/>
            <ac:spMk id="28" creationId="{A20C74D5-FF62-2F59-CB1E-4650739A9AD2}"/>
          </ac:spMkLst>
        </pc:spChg>
        <pc:spChg chg="del">
          <ac:chgData name="Mellbom, Tomas" userId="a73859d3-5c26-43a5-8b58-251499a8ddbf" providerId="ADAL" clId="{6740230C-DF06-42DB-9846-58644B1252DD}" dt="2024-05-12T20:55:49.259" v="893" actId="478"/>
          <ac:spMkLst>
            <pc:docMk/>
            <pc:sldMk cId="2073243959" sldId="259"/>
            <ac:spMk id="29" creationId="{8ECD6427-CCD6-0720-7E09-B0A831257A1E}"/>
          </ac:spMkLst>
        </pc:spChg>
        <pc:spChg chg="mod">
          <ac:chgData name="Mellbom, Tomas" userId="a73859d3-5c26-43a5-8b58-251499a8ddbf" providerId="ADAL" clId="{6740230C-DF06-42DB-9846-58644B1252DD}" dt="2024-05-12T20:48:26.645" v="738" actId="1582"/>
          <ac:spMkLst>
            <pc:docMk/>
            <pc:sldMk cId="2073243959" sldId="259"/>
            <ac:spMk id="30" creationId="{8F8DA234-901C-EF4F-3DD8-6269E197BFA6}"/>
          </ac:spMkLst>
        </pc:spChg>
        <pc:spChg chg="mod">
          <ac:chgData name="Mellbom, Tomas" userId="a73859d3-5c26-43a5-8b58-251499a8ddbf" providerId="ADAL" clId="{6740230C-DF06-42DB-9846-58644B1252DD}" dt="2024-05-12T20:47:47.859" v="731" actId="14100"/>
          <ac:spMkLst>
            <pc:docMk/>
            <pc:sldMk cId="2073243959" sldId="259"/>
            <ac:spMk id="31" creationId="{54E538E2-A74E-CB7E-40A6-D5BCD7806066}"/>
          </ac:spMkLst>
        </pc:spChg>
        <pc:spChg chg="mod">
          <ac:chgData name="Mellbom, Tomas" userId="a73859d3-5c26-43a5-8b58-251499a8ddbf" providerId="ADAL" clId="{6740230C-DF06-42DB-9846-58644B1252DD}" dt="2024-05-12T20:57:58.726" v="923" actId="113"/>
          <ac:spMkLst>
            <pc:docMk/>
            <pc:sldMk cId="2073243959" sldId="259"/>
            <ac:spMk id="1024" creationId="{4D62604A-AC37-2176-7964-1861781B98F9}"/>
          </ac:spMkLst>
        </pc:spChg>
        <pc:spChg chg="mod">
          <ac:chgData name="Mellbom, Tomas" userId="a73859d3-5c26-43a5-8b58-251499a8ddbf" providerId="ADAL" clId="{6740230C-DF06-42DB-9846-58644B1252DD}" dt="2024-05-12T20:59:21.043" v="1004" actId="1037"/>
          <ac:spMkLst>
            <pc:docMk/>
            <pc:sldMk cId="2073243959" sldId="259"/>
            <ac:spMk id="1027" creationId="{3E454A78-F448-DAA7-14B5-B9E84DF4A87C}"/>
          </ac:spMkLst>
        </pc:spChg>
        <pc:spChg chg="mod">
          <ac:chgData name="Mellbom, Tomas" userId="a73859d3-5c26-43a5-8b58-251499a8ddbf" providerId="ADAL" clId="{6740230C-DF06-42DB-9846-58644B1252DD}" dt="2024-05-12T21:00:43.802" v="1067" actId="1038"/>
          <ac:spMkLst>
            <pc:docMk/>
            <pc:sldMk cId="2073243959" sldId="259"/>
            <ac:spMk id="1028" creationId="{D71AF227-20FA-E8D3-CEA9-29F5ED34E8D5}"/>
          </ac:spMkLst>
        </pc:spChg>
        <pc:spChg chg="mod">
          <ac:chgData name="Mellbom, Tomas" userId="a73859d3-5c26-43a5-8b58-251499a8ddbf" providerId="ADAL" clId="{6740230C-DF06-42DB-9846-58644B1252DD}" dt="2024-05-12T21:00:43.802" v="1067" actId="1038"/>
          <ac:spMkLst>
            <pc:docMk/>
            <pc:sldMk cId="2073243959" sldId="259"/>
            <ac:spMk id="1029" creationId="{F7771A16-0036-6147-A2E9-3D2C2F8784C7}"/>
          </ac:spMkLst>
        </pc:spChg>
        <pc:spChg chg="add mod">
          <ac:chgData name="Mellbom, Tomas" userId="a73859d3-5c26-43a5-8b58-251499a8ddbf" providerId="ADAL" clId="{6740230C-DF06-42DB-9846-58644B1252DD}" dt="2024-05-12T20:47:24.731" v="707" actId="14100"/>
          <ac:spMkLst>
            <pc:docMk/>
            <pc:sldMk cId="2073243959" sldId="259"/>
            <ac:spMk id="1030" creationId="{20D293A6-6464-7233-6FB3-92AC5F91D51A}"/>
          </ac:spMkLst>
        </pc:spChg>
        <pc:spChg chg="add mod">
          <ac:chgData name="Mellbom, Tomas" userId="a73859d3-5c26-43a5-8b58-251499a8ddbf" providerId="ADAL" clId="{6740230C-DF06-42DB-9846-58644B1252DD}" dt="2024-05-12T20:48:15.551" v="737" actId="1582"/>
          <ac:spMkLst>
            <pc:docMk/>
            <pc:sldMk cId="2073243959" sldId="259"/>
            <ac:spMk id="1031" creationId="{7D8BB602-23D5-D9F8-E3FD-A5D9C7CA8064}"/>
          </ac:spMkLst>
        </pc:spChg>
        <pc:spChg chg="add mod">
          <ac:chgData name="Mellbom, Tomas" userId="a73859d3-5c26-43a5-8b58-251499a8ddbf" providerId="ADAL" clId="{6740230C-DF06-42DB-9846-58644B1252DD}" dt="2024-05-12T20:53:24.202" v="814" actId="1582"/>
          <ac:spMkLst>
            <pc:docMk/>
            <pc:sldMk cId="2073243959" sldId="259"/>
            <ac:spMk id="1032" creationId="{CFDDBC7E-DC61-EC18-B81D-54AF8E503393}"/>
          </ac:spMkLst>
        </pc:spChg>
        <pc:spChg chg="add mod">
          <ac:chgData name="Mellbom, Tomas" userId="a73859d3-5c26-43a5-8b58-251499a8ddbf" providerId="ADAL" clId="{6740230C-DF06-42DB-9846-58644B1252DD}" dt="2024-05-12T20:53:57.541" v="821" actId="14100"/>
          <ac:spMkLst>
            <pc:docMk/>
            <pc:sldMk cId="2073243959" sldId="259"/>
            <ac:spMk id="1033" creationId="{BAFC2ACE-D908-68F4-52A3-233D8AC3F904}"/>
          </ac:spMkLst>
        </pc:spChg>
        <pc:spChg chg="add mod">
          <ac:chgData name="Mellbom, Tomas" userId="a73859d3-5c26-43a5-8b58-251499a8ddbf" providerId="ADAL" clId="{6740230C-DF06-42DB-9846-58644B1252DD}" dt="2024-05-12T20:57:43.444" v="922" actId="1035"/>
          <ac:spMkLst>
            <pc:docMk/>
            <pc:sldMk cId="2073243959" sldId="259"/>
            <ac:spMk id="1034" creationId="{EC0327F0-8E81-C7AF-3543-8645F03289E7}"/>
          </ac:spMkLst>
        </pc:spChg>
        <pc:spChg chg="add mod">
          <ac:chgData name="Mellbom, Tomas" userId="a73859d3-5c26-43a5-8b58-251499a8ddbf" providerId="ADAL" clId="{6740230C-DF06-42DB-9846-58644B1252DD}" dt="2024-05-12T21:13:43.251" v="1568" actId="20577"/>
          <ac:spMkLst>
            <pc:docMk/>
            <pc:sldMk cId="2073243959" sldId="259"/>
            <ac:spMk id="1035" creationId="{CB529210-F806-9BED-FAD7-70CA09D7AF21}"/>
          </ac:spMkLst>
        </pc:spChg>
        <pc:picChg chg="mod">
          <ac:chgData name="Mellbom, Tomas" userId="a73859d3-5c26-43a5-8b58-251499a8ddbf" providerId="ADAL" clId="{6740230C-DF06-42DB-9846-58644B1252DD}" dt="2024-05-12T20:58:59.994" v="1000" actId="1076"/>
          <ac:picMkLst>
            <pc:docMk/>
            <pc:sldMk cId="2073243959" sldId="259"/>
            <ac:picMk id="1026" creationId="{548638C0-8FE4-FEB4-DC44-578CDD850C28}"/>
          </ac:picMkLst>
        </pc:picChg>
      </pc:sldChg>
      <pc:sldChg chg="add del ord">
        <pc:chgData name="Mellbom, Tomas" userId="a73859d3-5c26-43a5-8b58-251499a8ddbf" providerId="ADAL" clId="{6740230C-DF06-42DB-9846-58644B1252DD}" dt="2024-05-12T20:41:13.638" v="371" actId="2696"/>
        <pc:sldMkLst>
          <pc:docMk/>
          <pc:sldMk cId="2740974341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97853-BAB5-774D-630B-961DBF2DB1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5DC5BD-4CFA-54DE-73BC-A95161657D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3CDBFD-5F77-627A-32BF-FCC2A1FF7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DB490-E1C7-4361-A7C5-B0A0834B4251}" type="datetimeFigureOut">
              <a:rPr lang="sv-SE" smtClean="0"/>
              <a:t>2024-05-12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EDBEA-BBAD-F5C1-7E40-E61203659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56A09-339B-23AB-F075-6ADB3C3BF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7923-ECC5-4FAB-A50F-810C5092A9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9634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9F430-43C5-5E1A-E993-D5365E25F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EAB19F-2F42-D80F-EF35-EC4A73D053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7AA88-55A3-DCF3-AE01-3BAE7926A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DB490-E1C7-4361-A7C5-B0A0834B4251}" type="datetimeFigureOut">
              <a:rPr lang="sv-SE" smtClean="0"/>
              <a:t>2024-05-12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E45191-4B41-0376-7F91-ABA6BF859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89210-AA39-258A-1EDB-6363B602B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7923-ECC5-4FAB-A50F-810C5092A9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0676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B197BF-FEB6-04D0-337E-874F82CB07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A9F2AD-2DF7-54DD-1A4A-F712838417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3C60B9-AFF1-1079-4CAA-DD06A0F8A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DB490-E1C7-4361-A7C5-B0A0834B4251}" type="datetimeFigureOut">
              <a:rPr lang="sv-SE" smtClean="0"/>
              <a:t>2024-05-12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B69FF-C597-3A1D-F2D2-43A3D7BAB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FA26B-E133-5296-8B00-7EDADA1D4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7923-ECC5-4FAB-A50F-810C5092A9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163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8CAFB-9010-4064-92D4-18BA4D603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93551-F472-5CD6-8FAC-6237C2A60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7A37A5-E7F1-328C-7DE8-49C2B1E77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DB490-E1C7-4361-A7C5-B0A0834B4251}" type="datetimeFigureOut">
              <a:rPr lang="sv-SE" smtClean="0"/>
              <a:t>2024-05-12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59CE8-A6D5-9992-5A49-4929C714D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3D822-BF5B-052B-28AF-BEBA5401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7923-ECC5-4FAB-A50F-810C5092A9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541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CD522-AC1C-742A-9E1C-27ACB09C0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599CEE-4AFB-9658-618D-F332D9E9E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D42CF-57AF-707A-0F85-5FFC82AD2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DB490-E1C7-4361-A7C5-B0A0834B4251}" type="datetimeFigureOut">
              <a:rPr lang="sv-SE" smtClean="0"/>
              <a:t>2024-05-12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B97EF1-4EAD-5F4E-1606-83CE98D7A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6AD88-473D-071E-3FE6-2C75E2934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7923-ECC5-4FAB-A50F-810C5092A9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706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C4DD4-3325-C884-119A-AC6A9DA21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E0685-FF81-56BC-710D-EF5D05604C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027B27-FFF6-FA19-D15A-1D828F690A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6201C8-45E2-4524-7413-B22DD5105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DB490-E1C7-4361-A7C5-B0A0834B4251}" type="datetimeFigureOut">
              <a:rPr lang="sv-SE" smtClean="0"/>
              <a:t>2024-05-12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4BF93-A1D5-B240-4210-BF0ED2AD7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84E363-67B9-9C8E-B768-8C3BF89AB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7923-ECC5-4FAB-A50F-810C5092A9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1851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5CB84-EB9E-573E-F999-836D2D731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6EA9B9-2FAE-CE2F-A3FC-2F6054510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58C23A-9346-7D57-6FCD-6D1B744544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7C703E-B856-A521-ABD6-B2A78A7855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C19446-5EA4-F481-4B2F-047712FB83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6418B0-AFE3-869F-BA92-AB3EBCC96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DB490-E1C7-4361-A7C5-B0A0834B4251}" type="datetimeFigureOut">
              <a:rPr lang="sv-SE" smtClean="0"/>
              <a:t>2024-05-12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5080D4-560B-AB07-BD89-0E58B91D0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9A8E97-6ADC-E245-CBBE-A0EE58AA2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7923-ECC5-4FAB-A50F-810C5092A9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6380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6C730-7F64-FC2F-BACF-4E0851375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416AA1-1661-A32F-BD52-62B560595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DB490-E1C7-4361-A7C5-B0A0834B4251}" type="datetimeFigureOut">
              <a:rPr lang="sv-SE" smtClean="0"/>
              <a:t>2024-05-12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CB1069-C7F8-F543-1D06-7187B5480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432936-46F6-9D0A-7997-314EF8796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7923-ECC5-4FAB-A50F-810C5092A9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8519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F6D57-0554-6C91-3FCE-E7F449B07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DB490-E1C7-4361-A7C5-B0A0834B4251}" type="datetimeFigureOut">
              <a:rPr lang="sv-SE" smtClean="0"/>
              <a:t>2024-05-12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5A0F12-6EB7-E178-D942-B1F68790E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172228-9DA3-49F0-0A89-1D3AC6477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7923-ECC5-4FAB-A50F-810C5092A9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1159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BD187-81CE-D039-127B-C374AEAB2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AC398-25C5-CC54-2C81-B71FE73DF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8B94F2-EB12-7864-6D97-137A4BD6BD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20926F-EA64-6003-7321-4BE58844B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DB490-E1C7-4361-A7C5-B0A0834B4251}" type="datetimeFigureOut">
              <a:rPr lang="sv-SE" smtClean="0"/>
              <a:t>2024-05-12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ECBFD2-0AF9-3B77-72B0-6BA4658CC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7EBE92-4CE0-48E4-05FF-42A103920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7923-ECC5-4FAB-A50F-810C5092A9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8814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A47A3-B636-3ABD-5CD9-5A2F83FDF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41C334-5722-0652-0C67-3EE689EE81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29C8E4-2670-72FF-E270-FBFDD2E6B1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5736B8-56E5-9A3E-7C61-7B6ADD3F9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DB490-E1C7-4361-A7C5-B0A0834B4251}" type="datetimeFigureOut">
              <a:rPr lang="sv-SE" smtClean="0"/>
              <a:t>2024-05-12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1D572-C066-6528-B73C-6A0D34F8A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DD1E34-0663-84D9-977C-3589602B2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7923-ECC5-4FAB-A50F-810C5092A9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229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78E413-3E53-BCBA-3BF7-FFB642F16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64AC09-0C10-EAA8-BE16-6CCC7A91DE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01D07-3C66-C173-0959-4C52BD7F4E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DB490-E1C7-4361-A7C5-B0A0834B4251}" type="datetimeFigureOut">
              <a:rPr lang="sv-SE" smtClean="0"/>
              <a:t>2024-05-12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DE51BB-AA4B-D0DC-D152-8F03C2DDCD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1760A-6B48-D5AD-81AC-A0104AAA16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87923-ECC5-4FAB-A50F-810C5092A9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4547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48638C0-8FE4-FEB4-DC44-578CDD850C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9" y="95250"/>
            <a:ext cx="7620001" cy="666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C490A7F-6333-5B13-6D3D-EEA8045CF903}"/>
              </a:ext>
            </a:extLst>
          </p:cNvPr>
          <p:cNvSpPr txBox="1"/>
          <p:nvPr/>
        </p:nvSpPr>
        <p:spPr>
          <a:xfrm>
            <a:off x="9915705" y="2383811"/>
            <a:ext cx="19719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Ansvarsområden</a:t>
            </a:r>
          </a:p>
          <a:p>
            <a:r>
              <a:rPr lang="sv-SE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för respektive:</a:t>
            </a:r>
          </a:p>
          <a:p>
            <a:r>
              <a:rPr lang="sv-SE" dirty="0"/>
              <a:t>Länga A</a:t>
            </a:r>
          </a:p>
          <a:p>
            <a:r>
              <a:rPr lang="sv-SE" dirty="0">
                <a:solidFill>
                  <a:srgbClr val="0070C0"/>
                </a:solidFill>
              </a:rPr>
              <a:t>Länga B</a:t>
            </a:r>
          </a:p>
          <a:p>
            <a:r>
              <a:rPr lang="sv-SE" dirty="0">
                <a:solidFill>
                  <a:srgbClr val="FF0000"/>
                </a:solidFill>
              </a:rPr>
              <a:t>Länga C</a:t>
            </a:r>
          </a:p>
          <a:p>
            <a:r>
              <a:rPr lang="sv-SE" dirty="0">
                <a:solidFill>
                  <a:srgbClr val="FFC000"/>
                </a:solidFill>
              </a:rPr>
              <a:t>Länga D</a:t>
            </a:r>
          </a:p>
          <a:p>
            <a:r>
              <a:rPr lang="sv-SE" dirty="0">
                <a:solidFill>
                  <a:srgbClr val="FFFF00"/>
                </a:solidFill>
              </a:rPr>
              <a:t>Länga E</a:t>
            </a:r>
          </a:p>
          <a:p>
            <a:r>
              <a:rPr lang="sv-S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Länga F</a:t>
            </a:r>
          </a:p>
          <a:p>
            <a:r>
              <a:rPr lang="sv-SE" dirty="0">
                <a:solidFill>
                  <a:schemeClr val="accent6">
                    <a:lumMod val="50000"/>
                  </a:schemeClr>
                </a:solidFill>
              </a:rPr>
              <a:t>Länga G</a:t>
            </a:r>
          </a:p>
          <a:p>
            <a:r>
              <a:rPr lang="sv-SE" dirty="0">
                <a:solidFill>
                  <a:srgbClr val="FF3399"/>
                </a:solidFill>
              </a:rPr>
              <a:t>Länga H</a:t>
            </a:r>
          </a:p>
          <a:p>
            <a:r>
              <a:rPr lang="sv-SE" strike="sngStrike" dirty="0">
                <a:solidFill>
                  <a:schemeClr val="bg2"/>
                </a:solidFill>
                <a:highlight>
                  <a:srgbClr val="C0C0C0"/>
                </a:highlight>
              </a:rPr>
              <a:t>Länga I</a:t>
            </a:r>
          </a:p>
          <a:p>
            <a:r>
              <a:rPr lang="sv-SE" dirty="0">
                <a:solidFill>
                  <a:srgbClr val="002060"/>
                </a:solidFill>
              </a:rPr>
              <a:t>Länga J</a:t>
            </a:r>
          </a:p>
          <a:p>
            <a:r>
              <a:rPr lang="sv-SE" dirty="0">
                <a:solidFill>
                  <a:srgbClr val="7030A0"/>
                </a:solidFill>
              </a:rPr>
              <a:t>Länga K</a:t>
            </a:r>
          </a:p>
          <a:p>
            <a:r>
              <a:rPr lang="sv-SE" dirty="0">
                <a:solidFill>
                  <a:srgbClr val="FF99FF"/>
                </a:solidFill>
              </a:rPr>
              <a:t>Länga L</a:t>
            </a:r>
          </a:p>
          <a:p>
            <a:endParaRPr lang="sv-SE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9305A11-F7A8-BC6E-16BB-D19F2DC942C8}"/>
              </a:ext>
            </a:extLst>
          </p:cNvPr>
          <p:cNvSpPr/>
          <p:nvPr/>
        </p:nvSpPr>
        <p:spPr>
          <a:xfrm>
            <a:off x="6957290" y="2946398"/>
            <a:ext cx="1013693" cy="332509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7837229-11F9-C914-B20D-3241A016ACA4}"/>
              </a:ext>
            </a:extLst>
          </p:cNvPr>
          <p:cNvSpPr/>
          <p:nvPr/>
        </p:nvSpPr>
        <p:spPr>
          <a:xfrm rot="5400000">
            <a:off x="7646556" y="3255098"/>
            <a:ext cx="1027544" cy="341744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5A9CF38-D465-C55A-08E0-951D428D4C91}"/>
              </a:ext>
            </a:extLst>
          </p:cNvPr>
          <p:cNvSpPr/>
          <p:nvPr/>
        </p:nvSpPr>
        <p:spPr>
          <a:xfrm>
            <a:off x="8331200" y="3731708"/>
            <a:ext cx="563418" cy="416067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565401E-2C8A-AD9E-2597-47DBFD217D81}"/>
              </a:ext>
            </a:extLst>
          </p:cNvPr>
          <p:cNvSpPr/>
          <p:nvPr/>
        </p:nvSpPr>
        <p:spPr>
          <a:xfrm>
            <a:off x="8719127" y="4022654"/>
            <a:ext cx="390951" cy="99125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DAF9E30-59C2-5289-38A7-7188EA022E81}"/>
              </a:ext>
            </a:extLst>
          </p:cNvPr>
          <p:cNvSpPr/>
          <p:nvPr/>
        </p:nvSpPr>
        <p:spPr>
          <a:xfrm>
            <a:off x="6761017" y="4350327"/>
            <a:ext cx="115455" cy="596176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F039565-3A5F-BC62-1949-35EADA37AED6}"/>
              </a:ext>
            </a:extLst>
          </p:cNvPr>
          <p:cNvSpPr/>
          <p:nvPr/>
        </p:nvSpPr>
        <p:spPr>
          <a:xfrm>
            <a:off x="6754092" y="3315855"/>
            <a:ext cx="115455" cy="1004887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7E6DB68-4EDC-E55F-28E9-C914A6818AFF}"/>
              </a:ext>
            </a:extLst>
          </p:cNvPr>
          <p:cNvSpPr/>
          <p:nvPr/>
        </p:nvSpPr>
        <p:spPr>
          <a:xfrm>
            <a:off x="6931889" y="5718826"/>
            <a:ext cx="2142840" cy="339002"/>
          </a:xfrm>
          <a:prstGeom prst="round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41711A1-4EFF-811D-F167-43087CEAB1E4}"/>
              </a:ext>
            </a:extLst>
          </p:cNvPr>
          <p:cNvSpPr/>
          <p:nvPr/>
        </p:nvSpPr>
        <p:spPr>
          <a:xfrm>
            <a:off x="8719127" y="5071626"/>
            <a:ext cx="355602" cy="610255"/>
          </a:xfrm>
          <a:prstGeom prst="round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54E58E8-F216-2DF1-5826-077F2B95152C}"/>
              </a:ext>
            </a:extLst>
          </p:cNvPr>
          <p:cNvSpPr/>
          <p:nvPr/>
        </p:nvSpPr>
        <p:spPr>
          <a:xfrm rot="5400000">
            <a:off x="6303239" y="4554110"/>
            <a:ext cx="132777" cy="750456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61A4B5F-BA2E-1979-EB28-BAE62CD53D50}"/>
              </a:ext>
            </a:extLst>
          </p:cNvPr>
          <p:cNvSpPr/>
          <p:nvPr/>
        </p:nvSpPr>
        <p:spPr>
          <a:xfrm rot="5400000">
            <a:off x="6202579" y="5390865"/>
            <a:ext cx="320241" cy="101369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898A30A1-7D69-4792-EF6E-11163BAD219B}"/>
              </a:ext>
            </a:extLst>
          </p:cNvPr>
          <p:cNvSpPr/>
          <p:nvPr/>
        </p:nvSpPr>
        <p:spPr>
          <a:xfrm>
            <a:off x="5855854" y="5032671"/>
            <a:ext cx="52677" cy="71931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C57C1FB-A66A-8C83-B9A9-CA0368970890}"/>
              </a:ext>
            </a:extLst>
          </p:cNvPr>
          <p:cNvSpPr/>
          <p:nvPr/>
        </p:nvSpPr>
        <p:spPr>
          <a:xfrm>
            <a:off x="6867236" y="5025476"/>
            <a:ext cx="52677" cy="71931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DA891D9-E2D0-A0B6-2C55-83F081937332}"/>
              </a:ext>
            </a:extLst>
          </p:cNvPr>
          <p:cNvSpPr/>
          <p:nvPr/>
        </p:nvSpPr>
        <p:spPr>
          <a:xfrm rot="5400000">
            <a:off x="5162798" y="5391621"/>
            <a:ext cx="437793" cy="885969"/>
          </a:xfrm>
          <a:prstGeom prst="round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A1049E1-7186-0BC0-BF09-09E4728A7C83}"/>
              </a:ext>
            </a:extLst>
          </p:cNvPr>
          <p:cNvSpPr/>
          <p:nvPr/>
        </p:nvSpPr>
        <p:spPr>
          <a:xfrm rot="5400000">
            <a:off x="4107547" y="5138053"/>
            <a:ext cx="320242" cy="1275555"/>
          </a:xfrm>
          <a:prstGeom prst="roundRect">
            <a:avLst/>
          </a:prstGeom>
          <a:noFill/>
          <a:ln w="1905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AAE04F31-1094-DCE8-6DEB-9088C2874708}"/>
              </a:ext>
            </a:extLst>
          </p:cNvPr>
          <p:cNvSpPr/>
          <p:nvPr/>
        </p:nvSpPr>
        <p:spPr>
          <a:xfrm>
            <a:off x="3540843" y="4320743"/>
            <a:ext cx="201324" cy="1304480"/>
          </a:xfrm>
          <a:prstGeom prst="roundRect">
            <a:avLst/>
          </a:prstGeom>
          <a:noFill/>
          <a:ln w="1905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30F895D-CC55-C9F8-7459-89280124D1FA}"/>
              </a:ext>
            </a:extLst>
          </p:cNvPr>
          <p:cNvSpPr/>
          <p:nvPr/>
        </p:nvSpPr>
        <p:spPr>
          <a:xfrm>
            <a:off x="3530955" y="3565236"/>
            <a:ext cx="211211" cy="719892"/>
          </a:xfrm>
          <a:prstGeom prst="roundRect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21744E70-D2E2-5A8F-AD3F-721AABAFF92E}"/>
              </a:ext>
            </a:extLst>
          </p:cNvPr>
          <p:cNvSpPr/>
          <p:nvPr/>
        </p:nvSpPr>
        <p:spPr>
          <a:xfrm rot="5400000">
            <a:off x="4600541" y="3824141"/>
            <a:ext cx="118878" cy="803096"/>
          </a:xfrm>
          <a:prstGeom prst="roundRect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5E481E21-E7DF-4625-5ED1-2C973D5322AE}"/>
              </a:ext>
            </a:extLst>
          </p:cNvPr>
          <p:cNvSpPr/>
          <p:nvPr/>
        </p:nvSpPr>
        <p:spPr>
          <a:xfrm rot="5400000">
            <a:off x="4609777" y="2997343"/>
            <a:ext cx="118878" cy="803096"/>
          </a:xfrm>
          <a:prstGeom prst="roundRect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A136AE53-29D8-9069-E457-913D9357847D}"/>
              </a:ext>
            </a:extLst>
          </p:cNvPr>
          <p:cNvSpPr/>
          <p:nvPr/>
        </p:nvSpPr>
        <p:spPr>
          <a:xfrm rot="5400000">
            <a:off x="4507442" y="3948913"/>
            <a:ext cx="59439" cy="803096"/>
          </a:xfrm>
          <a:prstGeom prst="roundRect">
            <a:avLst/>
          </a:prstGeom>
          <a:noFill/>
          <a:ln w="1905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AE534231-3BCD-0A92-086B-8E537D4E5026}"/>
              </a:ext>
            </a:extLst>
          </p:cNvPr>
          <p:cNvSpPr/>
          <p:nvPr/>
        </p:nvSpPr>
        <p:spPr>
          <a:xfrm rot="10800000">
            <a:off x="5981579" y="4350326"/>
            <a:ext cx="114421" cy="484181"/>
          </a:xfrm>
          <a:prstGeom prst="round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D1D76BF-37B0-AEA7-1CED-8714DA77D053}"/>
              </a:ext>
            </a:extLst>
          </p:cNvPr>
          <p:cNvSpPr/>
          <p:nvPr/>
        </p:nvSpPr>
        <p:spPr>
          <a:xfrm>
            <a:off x="3460843" y="2027342"/>
            <a:ext cx="341744" cy="1245739"/>
          </a:xfrm>
          <a:prstGeom prst="round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75670D2D-6359-BD22-FEA2-E00CC9699932}"/>
              </a:ext>
            </a:extLst>
          </p:cNvPr>
          <p:cNvSpPr/>
          <p:nvPr/>
        </p:nvSpPr>
        <p:spPr>
          <a:xfrm>
            <a:off x="4514364" y="2027342"/>
            <a:ext cx="547164" cy="1242329"/>
          </a:xfrm>
          <a:prstGeom prst="round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47B6CB1-BC7A-0639-F03E-7363E97B54BD}"/>
              </a:ext>
            </a:extLst>
          </p:cNvPr>
          <p:cNvSpPr/>
          <p:nvPr/>
        </p:nvSpPr>
        <p:spPr>
          <a:xfrm rot="5400000">
            <a:off x="5160694" y="2733839"/>
            <a:ext cx="658088" cy="732231"/>
          </a:xfrm>
          <a:prstGeom prst="roundRect">
            <a:avLst/>
          </a:prstGeom>
          <a:noFill/>
          <a:ln w="19050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FABA8F18-C5F9-5AC9-8FFC-B6728D51BA48}"/>
              </a:ext>
            </a:extLst>
          </p:cNvPr>
          <p:cNvSpPr/>
          <p:nvPr/>
        </p:nvSpPr>
        <p:spPr>
          <a:xfrm rot="5400000">
            <a:off x="5506282" y="3814252"/>
            <a:ext cx="89548" cy="826468"/>
          </a:xfrm>
          <a:prstGeom prst="roundRect">
            <a:avLst/>
          </a:prstGeom>
          <a:noFill/>
          <a:ln w="19050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0EF88B5E-5931-31F0-5D81-BA123ECE5F4E}"/>
              </a:ext>
            </a:extLst>
          </p:cNvPr>
          <p:cNvSpPr/>
          <p:nvPr/>
        </p:nvSpPr>
        <p:spPr>
          <a:xfrm>
            <a:off x="6006452" y="3315854"/>
            <a:ext cx="115455" cy="1004887"/>
          </a:xfrm>
          <a:prstGeom prst="roundRect">
            <a:avLst/>
          </a:prstGeom>
          <a:noFill/>
          <a:ln w="19050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C74D5-FF62-2F59-CB1E-4650739A9AD2}"/>
              </a:ext>
            </a:extLst>
          </p:cNvPr>
          <p:cNvSpPr/>
          <p:nvPr/>
        </p:nvSpPr>
        <p:spPr>
          <a:xfrm>
            <a:off x="8248073" y="4166250"/>
            <a:ext cx="71583" cy="748798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8ECD6427-CCD6-0720-7E09-B0A831257A1E}"/>
              </a:ext>
            </a:extLst>
          </p:cNvPr>
          <p:cNvSpPr/>
          <p:nvPr/>
        </p:nvSpPr>
        <p:spPr>
          <a:xfrm>
            <a:off x="8252691" y="5032671"/>
            <a:ext cx="78509" cy="658664"/>
          </a:xfrm>
          <a:prstGeom prst="round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8F8DA234-901C-EF4F-3DD8-6269E197BFA6}"/>
              </a:ext>
            </a:extLst>
          </p:cNvPr>
          <p:cNvSpPr/>
          <p:nvPr/>
        </p:nvSpPr>
        <p:spPr>
          <a:xfrm>
            <a:off x="3108962" y="1543535"/>
            <a:ext cx="1238458" cy="424315"/>
          </a:xfrm>
          <a:prstGeom prst="roundRect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54E538E2-A74E-CB7E-40A6-D5BCD7806066}"/>
              </a:ext>
            </a:extLst>
          </p:cNvPr>
          <p:cNvSpPr/>
          <p:nvPr/>
        </p:nvSpPr>
        <p:spPr>
          <a:xfrm>
            <a:off x="4371642" y="1633792"/>
            <a:ext cx="1696649" cy="324317"/>
          </a:xfrm>
          <a:prstGeom prst="roundRect">
            <a:avLst/>
          </a:prstGeom>
          <a:noFill/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24" name="TextBox 1023">
            <a:extLst>
              <a:ext uri="{FF2B5EF4-FFF2-40B4-BE49-F238E27FC236}">
                <a16:creationId xmlns:a16="http://schemas.microsoft.com/office/drawing/2014/main" id="{4D62604A-AC37-2176-7964-1861781B98F9}"/>
              </a:ext>
            </a:extLst>
          </p:cNvPr>
          <p:cNvSpPr txBox="1"/>
          <p:nvPr/>
        </p:nvSpPr>
        <p:spPr>
          <a:xfrm>
            <a:off x="9824306" y="1472784"/>
            <a:ext cx="2060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i="1" dirty="0">
                <a:highlight>
                  <a:srgbClr val="FFFF00"/>
                </a:highlight>
              </a:rPr>
              <a:t>Allmän information</a:t>
            </a:r>
          </a:p>
          <a:p>
            <a:r>
              <a:rPr lang="sv-SE" b="1" i="1" dirty="0">
                <a:highlight>
                  <a:srgbClr val="FFFF00"/>
                </a:highlight>
              </a:rPr>
              <a:t>som gäller året om.</a:t>
            </a:r>
          </a:p>
        </p:txBody>
      </p:sp>
      <p:sp>
        <p:nvSpPr>
          <p:cNvPr id="1025" name="Rectangle 1024">
            <a:extLst>
              <a:ext uri="{FF2B5EF4-FFF2-40B4-BE49-F238E27FC236}">
                <a16:creationId xmlns:a16="http://schemas.microsoft.com/office/drawing/2014/main" id="{29EF8576-A089-44D1-B1F8-16D170B3BF52}"/>
              </a:ext>
            </a:extLst>
          </p:cNvPr>
          <p:cNvSpPr/>
          <p:nvPr/>
        </p:nvSpPr>
        <p:spPr>
          <a:xfrm>
            <a:off x="5302342" y="3094267"/>
            <a:ext cx="101600" cy="143124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27" name="Oval 1026">
            <a:extLst>
              <a:ext uri="{FF2B5EF4-FFF2-40B4-BE49-F238E27FC236}">
                <a16:creationId xmlns:a16="http://schemas.microsoft.com/office/drawing/2014/main" id="{3E454A78-F448-DAA7-14B5-B9E84DF4A87C}"/>
              </a:ext>
            </a:extLst>
          </p:cNvPr>
          <p:cNvSpPr/>
          <p:nvPr/>
        </p:nvSpPr>
        <p:spPr>
          <a:xfrm>
            <a:off x="3522371" y="3571340"/>
            <a:ext cx="117762" cy="13163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28" name="Oval 1027">
            <a:extLst>
              <a:ext uri="{FF2B5EF4-FFF2-40B4-BE49-F238E27FC236}">
                <a16:creationId xmlns:a16="http://schemas.microsoft.com/office/drawing/2014/main" id="{D71AF227-20FA-E8D3-CEA9-29F5ED34E8D5}"/>
              </a:ext>
            </a:extLst>
          </p:cNvPr>
          <p:cNvSpPr/>
          <p:nvPr/>
        </p:nvSpPr>
        <p:spPr>
          <a:xfrm>
            <a:off x="8992317" y="4285128"/>
            <a:ext cx="117762" cy="13163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29" name="Oval 1028">
            <a:extLst>
              <a:ext uri="{FF2B5EF4-FFF2-40B4-BE49-F238E27FC236}">
                <a16:creationId xmlns:a16="http://schemas.microsoft.com/office/drawing/2014/main" id="{F7771A16-0036-6147-A2E9-3D2C2F8784C7}"/>
              </a:ext>
            </a:extLst>
          </p:cNvPr>
          <p:cNvSpPr/>
          <p:nvPr/>
        </p:nvSpPr>
        <p:spPr>
          <a:xfrm>
            <a:off x="8992317" y="4441651"/>
            <a:ext cx="117762" cy="13163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98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48638C0-8FE4-FEB4-DC44-578CDD850C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244" y="95250"/>
            <a:ext cx="7620001" cy="666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DDE10B0-65D4-6FD6-A588-D9D7A8EF5973}"/>
              </a:ext>
            </a:extLst>
          </p:cNvPr>
          <p:cNvSpPr txBox="1"/>
          <p:nvPr/>
        </p:nvSpPr>
        <p:spPr>
          <a:xfrm>
            <a:off x="8423564" y="415642"/>
            <a:ext cx="367607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>
                <a:solidFill>
                  <a:srgbClr val="FF0000"/>
                </a:solidFill>
                <a:highlight>
                  <a:srgbClr val="FFFF00"/>
                </a:highlight>
              </a:rPr>
              <a:t>Fokusområden vårstädning </a:t>
            </a:r>
            <a:r>
              <a:rPr lang="sv-SE" b="1" u="sng" dirty="0">
                <a:solidFill>
                  <a:srgbClr val="FF0000"/>
                </a:solidFill>
                <a:highlight>
                  <a:srgbClr val="FFFF00"/>
                </a:highlight>
              </a:rPr>
              <a:t>2024:</a:t>
            </a:r>
          </a:p>
          <a:p>
            <a:endParaRPr lang="sv-SE" b="1" u="sng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Våra 2 lekplatser (gemensam yta)</a:t>
            </a:r>
          </a:p>
          <a:p>
            <a:endParaRPr lang="sv-S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b="1" dirty="0"/>
              <a:t>Klippa/ansa häckar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b="1" dirty="0"/>
              <a:t>Rensa/ta bort ogräs;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/>
              <a:t>I häckar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/>
              <a:t>I sandlådor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/>
              <a:t>och där det ser illa</a:t>
            </a:r>
          </a:p>
          <a:p>
            <a:pPr lvl="2"/>
            <a:endParaRPr lang="sv-S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b="1" dirty="0"/>
              <a:t>Målning;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/>
              <a:t>Garage (primärt) </a:t>
            </a:r>
            <a:r>
              <a:rPr lang="sv-SE" dirty="0">
                <a:solidFill>
                  <a:srgbClr val="FF0000"/>
                </a:solidFill>
              </a:rPr>
              <a:t>*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/>
              <a:t>Leksaker (sekundärt)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/>
              <a:t>Parkeringsrutor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95CEE2B-C775-D85A-2842-4E5E631BF82B}"/>
              </a:ext>
            </a:extLst>
          </p:cNvPr>
          <p:cNvSpPr/>
          <p:nvPr/>
        </p:nvSpPr>
        <p:spPr>
          <a:xfrm>
            <a:off x="3288154" y="1644073"/>
            <a:ext cx="350982" cy="35098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30A539E-0247-2ECD-F46F-924A60DAA495}"/>
              </a:ext>
            </a:extLst>
          </p:cNvPr>
          <p:cNvSpPr/>
          <p:nvPr/>
        </p:nvSpPr>
        <p:spPr>
          <a:xfrm>
            <a:off x="4987645" y="2521527"/>
            <a:ext cx="886691" cy="245687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E2EF14-6A26-16F3-6252-B3ADF2BF4D7F}"/>
              </a:ext>
            </a:extLst>
          </p:cNvPr>
          <p:cNvSpPr txBox="1"/>
          <p:nvPr/>
        </p:nvSpPr>
        <p:spPr>
          <a:xfrm>
            <a:off x="8626764" y="4563455"/>
            <a:ext cx="3357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FF0000"/>
                </a:solidFill>
              </a:rPr>
              <a:t>Vänligen se nästa sida över    </a:t>
            </a:r>
          </a:p>
          <a:p>
            <a:r>
              <a:rPr lang="sv-SE" dirty="0">
                <a:solidFill>
                  <a:srgbClr val="FF0000"/>
                </a:solidFill>
              </a:rPr>
              <a:t>      ansvarsfördelning för</a:t>
            </a:r>
          </a:p>
          <a:p>
            <a:r>
              <a:rPr lang="sv-SE" dirty="0">
                <a:solidFill>
                  <a:srgbClr val="FF0000"/>
                </a:solidFill>
              </a:rPr>
              <a:t>      målning av respektive garage.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DC7DDD4-6111-E174-735E-5B124D440C66}"/>
              </a:ext>
            </a:extLst>
          </p:cNvPr>
          <p:cNvCxnSpPr>
            <a:cxnSpLocks/>
          </p:cNvCxnSpPr>
          <p:nvPr/>
        </p:nvCxnSpPr>
        <p:spPr>
          <a:xfrm flipH="1" flipV="1">
            <a:off x="3729188" y="1874401"/>
            <a:ext cx="248961" cy="1987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2CD3BFC-C048-0945-6A02-EDE301C7F2E6}"/>
              </a:ext>
            </a:extLst>
          </p:cNvPr>
          <p:cNvCxnSpPr>
            <a:cxnSpLocks/>
          </p:cNvCxnSpPr>
          <p:nvPr/>
        </p:nvCxnSpPr>
        <p:spPr>
          <a:xfrm>
            <a:off x="5191012" y="2080208"/>
            <a:ext cx="96652" cy="31664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ED4B76F-6A87-9C0B-9299-9691A2947C96}"/>
              </a:ext>
            </a:extLst>
          </p:cNvPr>
          <p:cNvSpPr txBox="1"/>
          <p:nvPr/>
        </p:nvSpPr>
        <p:spPr>
          <a:xfrm>
            <a:off x="8968518" y="5728967"/>
            <a:ext cx="30156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Fråga gärna oss i styrelsen alt. underhållsgruppen om ni är behöver vägledning i arbetet.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09AE014-29D2-E9D2-59FC-3A0E726E01E1}"/>
              </a:ext>
            </a:extLst>
          </p:cNvPr>
          <p:cNvSpPr/>
          <p:nvPr/>
        </p:nvSpPr>
        <p:spPr>
          <a:xfrm>
            <a:off x="2522487" y="3571338"/>
            <a:ext cx="117762" cy="13163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EDC2824-D46A-7E47-6B05-43A86FDE20A7}"/>
              </a:ext>
            </a:extLst>
          </p:cNvPr>
          <p:cNvSpPr/>
          <p:nvPr/>
        </p:nvSpPr>
        <p:spPr>
          <a:xfrm>
            <a:off x="7985556" y="4285128"/>
            <a:ext cx="117762" cy="13163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11D15D2-94D6-E0CC-9664-771C6D7971F8}"/>
              </a:ext>
            </a:extLst>
          </p:cNvPr>
          <p:cNvSpPr/>
          <p:nvPr/>
        </p:nvSpPr>
        <p:spPr>
          <a:xfrm>
            <a:off x="7985556" y="4441651"/>
            <a:ext cx="117762" cy="13163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7001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48638C0-8FE4-FEB4-DC44-578CDD850C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9" y="95250"/>
            <a:ext cx="7620001" cy="666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C490A7F-6333-5B13-6D3D-EEA8045CF903}"/>
              </a:ext>
            </a:extLst>
          </p:cNvPr>
          <p:cNvSpPr txBox="1"/>
          <p:nvPr/>
        </p:nvSpPr>
        <p:spPr>
          <a:xfrm>
            <a:off x="9925930" y="2383811"/>
            <a:ext cx="19719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Ansvarsområden</a:t>
            </a:r>
          </a:p>
          <a:p>
            <a:r>
              <a:rPr lang="sv-SE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för respektive:</a:t>
            </a:r>
          </a:p>
          <a:p>
            <a:r>
              <a:rPr lang="sv-SE" dirty="0"/>
              <a:t>Länga A</a:t>
            </a:r>
          </a:p>
          <a:p>
            <a:r>
              <a:rPr lang="sv-SE" dirty="0">
                <a:solidFill>
                  <a:srgbClr val="0070C0"/>
                </a:solidFill>
              </a:rPr>
              <a:t>Länga B</a:t>
            </a:r>
          </a:p>
          <a:p>
            <a:r>
              <a:rPr lang="sv-SE" dirty="0">
                <a:solidFill>
                  <a:srgbClr val="FF0000"/>
                </a:solidFill>
              </a:rPr>
              <a:t>Länga C</a:t>
            </a:r>
          </a:p>
          <a:p>
            <a:r>
              <a:rPr lang="sv-SE" dirty="0">
                <a:solidFill>
                  <a:srgbClr val="FFC000"/>
                </a:solidFill>
              </a:rPr>
              <a:t>Länga D</a:t>
            </a:r>
          </a:p>
          <a:p>
            <a:r>
              <a:rPr lang="sv-SE" dirty="0">
                <a:solidFill>
                  <a:srgbClr val="FFFF00"/>
                </a:solidFill>
              </a:rPr>
              <a:t>Länga E</a:t>
            </a:r>
          </a:p>
          <a:p>
            <a:r>
              <a:rPr lang="sv-S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Länga F</a:t>
            </a:r>
          </a:p>
          <a:p>
            <a:r>
              <a:rPr lang="sv-SE" dirty="0">
                <a:solidFill>
                  <a:schemeClr val="accent6">
                    <a:lumMod val="50000"/>
                  </a:schemeClr>
                </a:solidFill>
              </a:rPr>
              <a:t>Länga G</a:t>
            </a:r>
          </a:p>
          <a:p>
            <a:r>
              <a:rPr lang="sv-SE" dirty="0">
                <a:solidFill>
                  <a:srgbClr val="FF3399"/>
                </a:solidFill>
              </a:rPr>
              <a:t>Länga H</a:t>
            </a:r>
          </a:p>
          <a:p>
            <a:r>
              <a:rPr lang="sv-SE" strike="sngStrike" dirty="0">
                <a:solidFill>
                  <a:schemeClr val="bg2"/>
                </a:solidFill>
                <a:highlight>
                  <a:srgbClr val="C0C0C0"/>
                </a:highlight>
              </a:rPr>
              <a:t>Länga I</a:t>
            </a:r>
          </a:p>
          <a:p>
            <a:r>
              <a:rPr lang="sv-SE" dirty="0">
                <a:solidFill>
                  <a:srgbClr val="002060"/>
                </a:solidFill>
              </a:rPr>
              <a:t>Länga J</a:t>
            </a:r>
          </a:p>
          <a:p>
            <a:r>
              <a:rPr lang="sv-SE" dirty="0">
                <a:solidFill>
                  <a:srgbClr val="7030A0"/>
                </a:solidFill>
              </a:rPr>
              <a:t>Länga K</a:t>
            </a:r>
          </a:p>
          <a:p>
            <a:r>
              <a:rPr lang="sv-SE" dirty="0">
                <a:solidFill>
                  <a:srgbClr val="FF99FF"/>
                </a:solidFill>
              </a:rPr>
              <a:t>Länga L</a:t>
            </a:r>
          </a:p>
          <a:p>
            <a:endParaRPr lang="sv-SE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9305A11-F7A8-BC6E-16BB-D19F2DC942C8}"/>
              </a:ext>
            </a:extLst>
          </p:cNvPr>
          <p:cNvSpPr/>
          <p:nvPr/>
        </p:nvSpPr>
        <p:spPr>
          <a:xfrm>
            <a:off x="6919913" y="3432408"/>
            <a:ext cx="1069543" cy="660736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7837229-11F9-C914-B20D-3241A016ACA4}"/>
              </a:ext>
            </a:extLst>
          </p:cNvPr>
          <p:cNvSpPr/>
          <p:nvPr/>
        </p:nvSpPr>
        <p:spPr>
          <a:xfrm rot="5400000">
            <a:off x="8375031" y="4283109"/>
            <a:ext cx="313436" cy="31747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565401E-2C8A-AD9E-2597-47DBFD217D81}"/>
              </a:ext>
            </a:extLst>
          </p:cNvPr>
          <p:cNvSpPr/>
          <p:nvPr/>
        </p:nvSpPr>
        <p:spPr>
          <a:xfrm>
            <a:off x="8396733" y="4731217"/>
            <a:ext cx="288504" cy="303359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7E6DB68-4EDC-E55F-28E9-C914A6818AFF}"/>
              </a:ext>
            </a:extLst>
          </p:cNvPr>
          <p:cNvSpPr/>
          <p:nvPr/>
        </p:nvSpPr>
        <p:spPr>
          <a:xfrm>
            <a:off x="6931890" y="5120002"/>
            <a:ext cx="1316184" cy="660736"/>
          </a:xfrm>
          <a:prstGeom prst="round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41711A1-4EFF-811D-F167-43087CEAB1E4}"/>
              </a:ext>
            </a:extLst>
          </p:cNvPr>
          <p:cNvSpPr/>
          <p:nvPr/>
        </p:nvSpPr>
        <p:spPr>
          <a:xfrm>
            <a:off x="8396733" y="5157993"/>
            <a:ext cx="287918" cy="305127"/>
          </a:xfrm>
          <a:prstGeom prst="round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61A4B5F-BA2E-1979-EB28-BAE62CD53D50}"/>
              </a:ext>
            </a:extLst>
          </p:cNvPr>
          <p:cNvSpPr/>
          <p:nvPr/>
        </p:nvSpPr>
        <p:spPr>
          <a:xfrm rot="5400000">
            <a:off x="6033367" y="4944561"/>
            <a:ext cx="658664" cy="101369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DA891D9-E2D0-A0B6-2C55-83F081937332}"/>
              </a:ext>
            </a:extLst>
          </p:cNvPr>
          <p:cNvSpPr/>
          <p:nvPr/>
        </p:nvSpPr>
        <p:spPr>
          <a:xfrm rot="5400000">
            <a:off x="4715916" y="4573120"/>
            <a:ext cx="1331556" cy="885969"/>
          </a:xfrm>
          <a:prstGeom prst="round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A1049E1-7186-0BC0-BF09-09E4728A7C83}"/>
              </a:ext>
            </a:extLst>
          </p:cNvPr>
          <p:cNvSpPr/>
          <p:nvPr/>
        </p:nvSpPr>
        <p:spPr>
          <a:xfrm rot="5400000">
            <a:off x="3823326" y="4599765"/>
            <a:ext cx="1361141" cy="803096"/>
          </a:xfrm>
          <a:prstGeom prst="roundRect">
            <a:avLst/>
          </a:prstGeom>
          <a:noFill/>
          <a:ln w="1905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AAE04F31-1094-DCE8-6DEB-9088C2874708}"/>
              </a:ext>
            </a:extLst>
          </p:cNvPr>
          <p:cNvSpPr/>
          <p:nvPr/>
        </p:nvSpPr>
        <p:spPr>
          <a:xfrm>
            <a:off x="3637203" y="4964976"/>
            <a:ext cx="281324" cy="303310"/>
          </a:xfrm>
          <a:prstGeom prst="roundRect">
            <a:avLst/>
          </a:prstGeom>
          <a:noFill/>
          <a:ln w="28575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30F895D-CC55-C9F8-7459-89280124D1FA}"/>
              </a:ext>
            </a:extLst>
          </p:cNvPr>
          <p:cNvSpPr/>
          <p:nvPr/>
        </p:nvSpPr>
        <p:spPr>
          <a:xfrm>
            <a:off x="3633871" y="4517782"/>
            <a:ext cx="298757" cy="338727"/>
          </a:xfrm>
          <a:prstGeom prst="round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21744E70-D2E2-5A8F-AD3F-721AABAFF92E}"/>
              </a:ext>
            </a:extLst>
          </p:cNvPr>
          <p:cNvSpPr/>
          <p:nvPr/>
        </p:nvSpPr>
        <p:spPr>
          <a:xfrm rot="5400000">
            <a:off x="4191760" y="3415360"/>
            <a:ext cx="936440" cy="803096"/>
          </a:xfrm>
          <a:prstGeom prst="roundRect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D1D76BF-37B0-AEA7-1CED-8714DA77D053}"/>
              </a:ext>
            </a:extLst>
          </p:cNvPr>
          <p:cNvSpPr/>
          <p:nvPr/>
        </p:nvSpPr>
        <p:spPr>
          <a:xfrm>
            <a:off x="3460843" y="2770910"/>
            <a:ext cx="281323" cy="502171"/>
          </a:xfrm>
          <a:prstGeom prst="round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75670D2D-6359-BD22-FEA2-E00CC9699932}"/>
              </a:ext>
            </a:extLst>
          </p:cNvPr>
          <p:cNvSpPr/>
          <p:nvPr/>
        </p:nvSpPr>
        <p:spPr>
          <a:xfrm>
            <a:off x="3803153" y="2008871"/>
            <a:ext cx="732232" cy="1242329"/>
          </a:xfrm>
          <a:prstGeom prst="round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47B6CB1-BC7A-0639-F03E-7363E97B54BD}"/>
              </a:ext>
            </a:extLst>
          </p:cNvPr>
          <p:cNvSpPr/>
          <p:nvPr/>
        </p:nvSpPr>
        <p:spPr>
          <a:xfrm rot="5400000">
            <a:off x="5037193" y="3435116"/>
            <a:ext cx="905087" cy="732231"/>
          </a:xfrm>
          <a:prstGeom prst="roundRect">
            <a:avLst/>
          </a:prstGeom>
          <a:noFill/>
          <a:ln w="19050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C74D5-FF62-2F59-CB1E-4650739A9AD2}"/>
              </a:ext>
            </a:extLst>
          </p:cNvPr>
          <p:cNvSpPr/>
          <p:nvPr/>
        </p:nvSpPr>
        <p:spPr>
          <a:xfrm>
            <a:off x="6897505" y="4166250"/>
            <a:ext cx="1422152" cy="748798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8F8DA234-901C-EF4F-3DD8-6269E197BFA6}"/>
              </a:ext>
            </a:extLst>
          </p:cNvPr>
          <p:cNvSpPr/>
          <p:nvPr/>
        </p:nvSpPr>
        <p:spPr>
          <a:xfrm>
            <a:off x="3460843" y="1608187"/>
            <a:ext cx="281324" cy="424315"/>
          </a:xfrm>
          <a:prstGeom prst="round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54E538E2-A74E-CB7E-40A6-D5BCD7806066}"/>
              </a:ext>
            </a:extLst>
          </p:cNvPr>
          <p:cNvSpPr/>
          <p:nvPr/>
        </p:nvSpPr>
        <p:spPr>
          <a:xfrm>
            <a:off x="4305570" y="1027906"/>
            <a:ext cx="1374794" cy="658089"/>
          </a:xfrm>
          <a:prstGeom prst="roundRect">
            <a:avLst/>
          </a:prstGeom>
          <a:noFill/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24" name="TextBox 1023">
            <a:extLst>
              <a:ext uri="{FF2B5EF4-FFF2-40B4-BE49-F238E27FC236}">
                <a16:creationId xmlns:a16="http://schemas.microsoft.com/office/drawing/2014/main" id="{4D62604A-AC37-2176-7964-1861781B98F9}"/>
              </a:ext>
            </a:extLst>
          </p:cNvPr>
          <p:cNvSpPr txBox="1"/>
          <p:nvPr/>
        </p:nvSpPr>
        <p:spPr>
          <a:xfrm>
            <a:off x="9824306" y="1472784"/>
            <a:ext cx="20950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i="1" dirty="0">
                <a:highlight>
                  <a:srgbClr val="FFFF00"/>
                </a:highlight>
              </a:rPr>
              <a:t>MÅLNING AV</a:t>
            </a:r>
          </a:p>
          <a:p>
            <a:r>
              <a:rPr lang="sv-SE" b="1" i="1" dirty="0">
                <a:highlight>
                  <a:srgbClr val="FFFF00"/>
                </a:highlight>
              </a:rPr>
              <a:t>GARAGELÄNGOR !!!</a:t>
            </a:r>
          </a:p>
        </p:txBody>
      </p:sp>
      <p:sp>
        <p:nvSpPr>
          <p:cNvPr id="1025" name="Rectangle 1024">
            <a:extLst>
              <a:ext uri="{FF2B5EF4-FFF2-40B4-BE49-F238E27FC236}">
                <a16:creationId xmlns:a16="http://schemas.microsoft.com/office/drawing/2014/main" id="{29EF8576-A089-44D1-B1F8-16D170B3BF52}"/>
              </a:ext>
            </a:extLst>
          </p:cNvPr>
          <p:cNvSpPr/>
          <p:nvPr/>
        </p:nvSpPr>
        <p:spPr>
          <a:xfrm>
            <a:off x="5302342" y="3094267"/>
            <a:ext cx="101600" cy="143124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27" name="Oval 1026">
            <a:extLst>
              <a:ext uri="{FF2B5EF4-FFF2-40B4-BE49-F238E27FC236}">
                <a16:creationId xmlns:a16="http://schemas.microsoft.com/office/drawing/2014/main" id="{3E454A78-F448-DAA7-14B5-B9E84DF4A87C}"/>
              </a:ext>
            </a:extLst>
          </p:cNvPr>
          <p:cNvSpPr/>
          <p:nvPr/>
        </p:nvSpPr>
        <p:spPr>
          <a:xfrm>
            <a:off x="3522371" y="3571340"/>
            <a:ext cx="117762" cy="13163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28" name="Oval 1027">
            <a:extLst>
              <a:ext uri="{FF2B5EF4-FFF2-40B4-BE49-F238E27FC236}">
                <a16:creationId xmlns:a16="http://schemas.microsoft.com/office/drawing/2014/main" id="{D71AF227-20FA-E8D3-CEA9-29F5ED34E8D5}"/>
              </a:ext>
            </a:extLst>
          </p:cNvPr>
          <p:cNvSpPr/>
          <p:nvPr/>
        </p:nvSpPr>
        <p:spPr>
          <a:xfrm>
            <a:off x="8992317" y="4285128"/>
            <a:ext cx="117762" cy="13163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29" name="Oval 1028">
            <a:extLst>
              <a:ext uri="{FF2B5EF4-FFF2-40B4-BE49-F238E27FC236}">
                <a16:creationId xmlns:a16="http://schemas.microsoft.com/office/drawing/2014/main" id="{F7771A16-0036-6147-A2E9-3D2C2F8784C7}"/>
              </a:ext>
            </a:extLst>
          </p:cNvPr>
          <p:cNvSpPr/>
          <p:nvPr/>
        </p:nvSpPr>
        <p:spPr>
          <a:xfrm>
            <a:off x="8992317" y="4441651"/>
            <a:ext cx="117762" cy="13163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30" name="Rectangle: Rounded Corners 1029">
            <a:extLst>
              <a:ext uri="{FF2B5EF4-FFF2-40B4-BE49-F238E27FC236}">
                <a16:creationId xmlns:a16="http://schemas.microsoft.com/office/drawing/2014/main" id="{20D293A6-6464-7233-6FB3-92AC5F91D51A}"/>
              </a:ext>
            </a:extLst>
          </p:cNvPr>
          <p:cNvSpPr/>
          <p:nvPr/>
        </p:nvSpPr>
        <p:spPr>
          <a:xfrm>
            <a:off x="3178422" y="889255"/>
            <a:ext cx="1080010" cy="646127"/>
          </a:xfrm>
          <a:prstGeom prst="roundRect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31" name="Rectangle: Rounded Corners 1030">
            <a:extLst>
              <a:ext uri="{FF2B5EF4-FFF2-40B4-BE49-F238E27FC236}">
                <a16:creationId xmlns:a16="http://schemas.microsoft.com/office/drawing/2014/main" id="{7D8BB602-23D5-D9F8-E3FD-A5D9C7CA8064}"/>
              </a:ext>
            </a:extLst>
          </p:cNvPr>
          <p:cNvSpPr/>
          <p:nvPr/>
        </p:nvSpPr>
        <p:spPr>
          <a:xfrm>
            <a:off x="3437103" y="2093159"/>
            <a:ext cx="281324" cy="642136"/>
          </a:xfrm>
          <a:prstGeom prst="round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32" name="Rectangle: Rounded Corners 1031">
            <a:extLst>
              <a:ext uri="{FF2B5EF4-FFF2-40B4-BE49-F238E27FC236}">
                <a16:creationId xmlns:a16="http://schemas.microsoft.com/office/drawing/2014/main" id="{CFDDBC7E-DC61-EC18-B81D-54AF8E503393}"/>
              </a:ext>
            </a:extLst>
          </p:cNvPr>
          <p:cNvSpPr/>
          <p:nvPr/>
        </p:nvSpPr>
        <p:spPr>
          <a:xfrm rot="5400000">
            <a:off x="3672765" y="5322719"/>
            <a:ext cx="232424" cy="340492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33" name="Rectangle: Rounded Corners 1032">
            <a:extLst>
              <a:ext uri="{FF2B5EF4-FFF2-40B4-BE49-F238E27FC236}">
                <a16:creationId xmlns:a16="http://schemas.microsoft.com/office/drawing/2014/main" id="{BAFC2ACE-D908-68F4-52A3-233D8AC3F904}"/>
              </a:ext>
            </a:extLst>
          </p:cNvPr>
          <p:cNvSpPr/>
          <p:nvPr/>
        </p:nvSpPr>
        <p:spPr>
          <a:xfrm rot="5400000">
            <a:off x="3625950" y="4104397"/>
            <a:ext cx="321262" cy="298756"/>
          </a:xfrm>
          <a:prstGeom prst="roundRect">
            <a:avLst/>
          </a:prstGeom>
          <a:noFill/>
          <a:ln w="28575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34" name="Rectangle: Rounded Corners 1033">
            <a:extLst>
              <a:ext uri="{FF2B5EF4-FFF2-40B4-BE49-F238E27FC236}">
                <a16:creationId xmlns:a16="http://schemas.microsoft.com/office/drawing/2014/main" id="{EC0327F0-8E81-C7AF-3543-8645F03289E7}"/>
              </a:ext>
            </a:extLst>
          </p:cNvPr>
          <p:cNvSpPr/>
          <p:nvPr/>
        </p:nvSpPr>
        <p:spPr>
          <a:xfrm rot="5400000">
            <a:off x="8443884" y="5497193"/>
            <a:ext cx="166492" cy="326711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35" name="TextBox 1034">
            <a:extLst>
              <a:ext uri="{FF2B5EF4-FFF2-40B4-BE49-F238E27FC236}">
                <a16:creationId xmlns:a16="http://schemas.microsoft.com/office/drawing/2014/main" id="{CB529210-F806-9BED-FAD7-70CA09D7AF21}"/>
              </a:ext>
            </a:extLst>
          </p:cNvPr>
          <p:cNvSpPr txBox="1"/>
          <p:nvPr/>
        </p:nvSpPr>
        <p:spPr>
          <a:xfrm>
            <a:off x="319253" y="3279231"/>
            <a:ext cx="307347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u="sng" dirty="0"/>
              <a:t>Information:</a:t>
            </a:r>
          </a:p>
          <a:p>
            <a:r>
              <a:rPr lang="sv-SE" dirty="0"/>
              <a:t>Färg och penslar har </a:t>
            </a:r>
          </a:p>
          <a:p>
            <a:r>
              <a:rPr lang="sv-SE" dirty="0"/>
              <a:t>köpts in av underhållsgruppen.</a:t>
            </a:r>
          </a:p>
          <a:p>
            <a:r>
              <a:rPr lang="sv-SE" dirty="0"/>
              <a:t>Bara att hämta färgburk + </a:t>
            </a:r>
          </a:p>
          <a:p>
            <a:r>
              <a:rPr lang="sv-SE" dirty="0"/>
              <a:t>pensel på städdagen. </a:t>
            </a:r>
          </a:p>
          <a:p>
            <a:endParaRPr lang="sv-SE" dirty="0"/>
          </a:p>
          <a:p>
            <a:r>
              <a:rPr lang="sv-SE" dirty="0">
                <a:highlight>
                  <a:srgbClr val="FFFF00"/>
                </a:highlight>
              </a:rPr>
              <a:t>OM längan inte har möjlighet</a:t>
            </a:r>
          </a:p>
          <a:p>
            <a:r>
              <a:rPr lang="sv-SE" dirty="0">
                <a:highlight>
                  <a:srgbClr val="FFFF00"/>
                </a:highlight>
              </a:rPr>
              <a:t>att närvara på städdagen, </a:t>
            </a:r>
          </a:p>
          <a:p>
            <a:r>
              <a:rPr lang="sv-SE" dirty="0">
                <a:highlight>
                  <a:srgbClr val="FFFF00"/>
                </a:highlight>
              </a:rPr>
              <a:t>kan detta göras vid ett annat </a:t>
            </a:r>
          </a:p>
          <a:p>
            <a:r>
              <a:rPr lang="sv-SE" dirty="0">
                <a:highlight>
                  <a:srgbClr val="FFFF00"/>
                </a:highlight>
              </a:rPr>
              <a:t>tillfälle.</a:t>
            </a:r>
          </a:p>
        </p:txBody>
      </p:sp>
    </p:spTree>
    <p:extLst>
      <p:ext uri="{BB962C8B-B14F-4D97-AF65-F5344CB8AC3E}">
        <p14:creationId xmlns:p14="http://schemas.microsoft.com/office/powerpoint/2010/main" val="2073243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177</Words>
  <Application>Microsoft Office PowerPoint</Application>
  <PresentationFormat>Widescreen</PresentationFormat>
  <Paragraphs>60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Mellbom, Tomas</dc:creator>
  <cp:lastModifiedBy>Mellbom, Tomas</cp:lastModifiedBy>
  <cp:revision>2</cp:revision>
  <dcterms:created xsi:type="dcterms:W3CDTF">2022-10-09T19:26:49Z</dcterms:created>
  <dcterms:modified xsi:type="dcterms:W3CDTF">2024-05-12T21:24:58Z</dcterms:modified>
</cp:coreProperties>
</file>